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2"/>
  </p:notesMasterIdLst>
  <p:handoutMasterIdLst>
    <p:handoutMasterId r:id="rId13"/>
  </p:handoutMasterIdLst>
  <p:sldIdLst>
    <p:sldId id="679" r:id="rId2"/>
    <p:sldId id="817" r:id="rId3"/>
    <p:sldId id="819" r:id="rId4"/>
    <p:sldId id="816" r:id="rId5"/>
    <p:sldId id="821" r:id="rId6"/>
    <p:sldId id="822" r:id="rId7"/>
    <p:sldId id="824" r:id="rId8"/>
    <p:sldId id="825" r:id="rId9"/>
    <p:sldId id="820" r:id="rId10"/>
    <p:sldId id="823" r:id="rId11"/>
  </p:sldIdLst>
  <p:sldSz cx="9144000" cy="6858000" type="screen4x3"/>
  <p:notesSz cx="6797675" cy="9926638"/>
  <p:defaultTextStyle>
    <a:defPPr>
      <a:defRPr lang="es-ES"/>
    </a:defPPr>
    <a:lvl1pPr algn="l" rtl="0" fontAlgn="base">
      <a:spcBef>
        <a:spcPct val="0"/>
      </a:spcBef>
      <a:spcAft>
        <a:spcPct val="0"/>
      </a:spcAft>
      <a:defRPr sz="3200" b="1" kern="1200">
        <a:solidFill>
          <a:schemeClr val="accent2"/>
        </a:solidFill>
        <a:latin typeface="Calibri" pitchFamily="34" charset="0"/>
        <a:ea typeface="ＭＳ Ｐゴシック" pitchFamily="34" charset="-128"/>
        <a:cs typeface="Arial" charset="0"/>
      </a:defRPr>
    </a:lvl1pPr>
    <a:lvl2pPr marL="457200" algn="l" rtl="0" fontAlgn="base">
      <a:spcBef>
        <a:spcPct val="0"/>
      </a:spcBef>
      <a:spcAft>
        <a:spcPct val="0"/>
      </a:spcAft>
      <a:defRPr sz="3200" b="1" kern="1200">
        <a:solidFill>
          <a:schemeClr val="accent2"/>
        </a:solidFill>
        <a:latin typeface="Calibri" pitchFamily="34" charset="0"/>
        <a:ea typeface="ＭＳ Ｐゴシック" pitchFamily="34" charset="-128"/>
        <a:cs typeface="Arial" charset="0"/>
      </a:defRPr>
    </a:lvl2pPr>
    <a:lvl3pPr marL="914400" algn="l" rtl="0" fontAlgn="base">
      <a:spcBef>
        <a:spcPct val="0"/>
      </a:spcBef>
      <a:spcAft>
        <a:spcPct val="0"/>
      </a:spcAft>
      <a:defRPr sz="3200" b="1" kern="1200">
        <a:solidFill>
          <a:schemeClr val="accent2"/>
        </a:solidFill>
        <a:latin typeface="Calibri" pitchFamily="34" charset="0"/>
        <a:ea typeface="ＭＳ Ｐゴシック" pitchFamily="34" charset="-128"/>
        <a:cs typeface="Arial" charset="0"/>
      </a:defRPr>
    </a:lvl3pPr>
    <a:lvl4pPr marL="1371600" algn="l" rtl="0" fontAlgn="base">
      <a:spcBef>
        <a:spcPct val="0"/>
      </a:spcBef>
      <a:spcAft>
        <a:spcPct val="0"/>
      </a:spcAft>
      <a:defRPr sz="3200" b="1" kern="1200">
        <a:solidFill>
          <a:schemeClr val="accent2"/>
        </a:solidFill>
        <a:latin typeface="Calibri" pitchFamily="34" charset="0"/>
        <a:ea typeface="ＭＳ Ｐゴシック" pitchFamily="34" charset="-128"/>
        <a:cs typeface="Arial" charset="0"/>
      </a:defRPr>
    </a:lvl4pPr>
    <a:lvl5pPr marL="1828800" algn="l" rtl="0" fontAlgn="base">
      <a:spcBef>
        <a:spcPct val="0"/>
      </a:spcBef>
      <a:spcAft>
        <a:spcPct val="0"/>
      </a:spcAft>
      <a:defRPr sz="3200" b="1" kern="1200">
        <a:solidFill>
          <a:schemeClr val="accent2"/>
        </a:solidFill>
        <a:latin typeface="Calibri" pitchFamily="34" charset="0"/>
        <a:ea typeface="ＭＳ Ｐゴシック" pitchFamily="34" charset="-128"/>
        <a:cs typeface="Arial" charset="0"/>
      </a:defRPr>
    </a:lvl5pPr>
    <a:lvl6pPr marL="2286000" algn="l" defTabSz="914400" rtl="0" eaLnBrk="1" latinLnBrk="0" hangingPunct="1">
      <a:defRPr sz="3200" b="1" kern="1200">
        <a:solidFill>
          <a:schemeClr val="accent2"/>
        </a:solidFill>
        <a:latin typeface="Calibri" pitchFamily="34" charset="0"/>
        <a:ea typeface="ＭＳ Ｐゴシック" pitchFamily="34" charset="-128"/>
        <a:cs typeface="Arial" charset="0"/>
      </a:defRPr>
    </a:lvl6pPr>
    <a:lvl7pPr marL="2743200" algn="l" defTabSz="914400" rtl="0" eaLnBrk="1" latinLnBrk="0" hangingPunct="1">
      <a:defRPr sz="3200" b="1" kern="1200">
        <a:solidFill>
          <a:schemeClr val="accent2"/>
        </a:solidFill>
        <a:latin typeface="Calibri" pitchFamily="34" charset="0"/>
        <a:ea typeface="ＭＳ Ｐゴシック" pitchFamily="34" charset="-128"/>
        <a:cs typeface="Arial" charset="0"/>
      </a:defRPr>
    </a:lvl7pPr>
    <a:lvl8pPr marL="3200400" algn="l" defTabSz="914400" rtl="0" eaLnBrk="1" latinLnBrk="0" hangingPunct="1">
      <a:defRPr sz="3200" b="1" kern="1200">
        <a:solidFill>
          <a:schemeClr val="accent2"/>
        </a:solidFill>
        <a:latin typeface="Calibri" pitchFamily="34" charset="0"/>
        <a:ea typeface="ＭＳ Ｐゴシック" pitchFamily="34" charset="-128"/>
        <a:cs typeface="Arial" charset="0"/>
      </a:defRPr>
    </a:lvl8pPr>
    <a:lvl9pPr marL="3657600" algn="l" defTabSz="914400" rtl="0" eaLnBrk="1" latinLnBrk="0" hangingPunct="1">
      <a:defRPr sz="3200" b="1" kern="1200">
        <a:solidFill>
          <a:schemeClr val="accent2"/>
        </a:solidFill>
        <a:latin typeface="Calibri" pitchFamily="34" charset="0"/>
        <a:ea typeface="ＭＳ Ｐゴシック" pitchFamily="34" charset="-128"/>
        <a:cs typeface="Arial" charset="0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AAEBF4"/>
    <a:srgbClr val="008000"/>
    <a:srgbClr val="3333CC"/>
    <a:srgbClr val="CCFFCC"/>
    <a:srgbClr val="CCFF99"/>
    <a:srgbClr val="99FF99"/>
    <a:srgbClr val="000066"/>
    <a:srgbClr val="FF33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edio 2 - Énfasi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Estilo medio 2 - Énfasis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8" d="100"/>
          <a:sy n="108" d="100"/>
        </p:scale>
        <p:origin x="-990" y="-8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7782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notesMaster" Target="notesMasters/notesMaster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4813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89537" tIns="44769" rIns="89537" bIns="44769" numCol="1" anchor="t" anchorCtr="0" compatLnSpc="1">
            <a:prstTxWarp prst="textNoShape">
              <a:avLst/>
            </a:prstTxWarp>
          </a:bodyPr>
          <a:lstStyle>
            <a:lvl1pPr algn="l" eaLnBrk="0" hangingPunct="0">
              <a:lnSpc>
                <a:spcPct val="100000"/>
              </a:lnSpc>
              <a:defRPr sz="1200" b="0">
                <a:solidFill>
                  <a:schemeClr val="tx1"/>
                </a:solidFill>
                <a:latin typeface="Arial" charset="0"/>
                <a:ea typeface="+mn-ea"/>
                <a:cs typeface="Times New Roman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1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51275" y="0"/>
            <a:ext cx="2944813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89537" tIns="44769" rIns="89537" bIns="44769" numCol="1" anchor="t" anchorCtr="0" compatLnSpc="1">
            <a:prstTxWarp prst="textNoShape">
              <a:avLst/>
            </a:prstTxWarp>
          </a:bodyPr>
          <a:lstStyle>
            <a:lvl1pPr algn="r" eaLnBrk="0" hangingPunct="0">
              <a:lnSpc>
                <a:spcPct val="100000"/>
              </a:lnSpc>
              <a:defRPr sz="1200" b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defRPr>
            </a:lvl1pPr>
          </a:lstStyle>
          <a:p>
            <a:pPr>
              <a:defRPr/>
            </a:pPr>
            <a:fld id="{0747B820-357F-4095-BA21-1A9398D1733C}" type="datetimeFigureOut">
              <a:rPr lang="es-ES" altLang="es-ES"/>
              <a:pPr>
                <a:defRPr/>
              </a:pPr>
              <a:t>26/03/2019</a:t>
            </a:fld>
            <a:endParaRPr lang="es-ES" altLang="es-ES"/>
          </a:p>
        </p:txBody>
      </p:sp>
      <p:sp>
        <p:nvSpPr>
          <p:cNvPr id="37892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428163"/>
            <a:ext cx="2944813" cy="496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89537" tIns="44769" rIns="89537" bIns="44769" numCol="1" anchor="b" anchorCtr="0" compatLnSpc="1">
            <a:prstTxWarp prst="textNoShape">
              <a:avLst/>
            </a:prstTxWarp>
          </a:bodyPr>
          <a:lstStyle>
            <a:lvl1pPr algn="l" eaLnBrk="0" hangingPunct="0">
              <a:lnSpc>
                <a:spcPct val="100000"/>
              </a:lnSpc>
              <a:defRPr sz="1200" b="0">
                <a:solidFill>
                  <a:schemeClr val="tx1"/>
                </a:solidFill>
                <a:latin typeface="Arial" charset="0"/>
                <a:ea typeface="+mn-ea"/>
                <a:cs typeface="Times New Roman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7893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51275" y="9428163"/>
            <a:ext cx="2944813" cy="496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89537" tIns="44769" rIns="89537" bIns="44769" numCol="1" anchor="b" anchorCtr="0" compatLnSpc="1">
            <a:prstTxWarp prst="textNoShape">
              <a:avLst/>
            </a:prstTxWarp>
          </a:bodyPr>
          <a:lstStyle>
            <a:lvl1pPr algn="r" eaLnBrk="0" hangingPunct="0">
              <a:lnSpc>
                <a:spcPct val="100000"/>
              </a:lnSpc>
              <a:defRPr sz="1200" b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defRPr>
            </a:lvl1pPr>
          </a:lstStyle>
          <a:p>
            <a:pPr>
              <a:defRPr/>
            </a:pPr>
            <a:fld id="{A8A4FBFD-D8BE-4B6A-BB1E-516A5E335A31}" type="slidenum">
              <a:rPr lang="es-ES" altLang="es-ES"/>
              <a:pPr>
                <a:defRPr/>
              </a:pPr>
              <a:t>‹Nº›</a:t>
            </a:fld>
            <a:endParaRPr lang="es-ES" altLang="es-ES"/>
          </a:p>
        </p:txBody>
      </p:sp>
    </p:spTree>
    <p:extLst>
      <p:ext uri="{BB962C8B-B14F-4D97-AF65-F5344CB8AC3E}">
        <p14:creationId xmlns:p14="http://schemas.microsoft.com/office/powerpoint/2010/main" val="389784196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44813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936" tIns="47467" rIns="94936" bIns="47467" numCol="1" anchor="t" anchorCtr="0" compatLnSpc="1">
            <a:prstTxWarp prst="textNoShape">
              <a:avLst/>
            </a:prstTxWarp>
          </a:bodyPr>
          <a:lstStyle>
            <a:lvl1pPr algn="l" defTabSz="947570">
              <a:lnSpc>
                <a:spcPct val="100000"/>
              </a:lnSpc>
              <a:defRPr sz="1300" b="0">
                <a:solidFill>
                  <a:schemeClr val="tx1"/>
                </a:solidFill>
                <a:latin typeface="Arial" charset="0"/>
                <a:ea typeface="+mn-ea"/>
                <a:cs typeface="Times New Roman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51275" y="0"/>
            <a:ext cx="2944813" cy="496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936" tIns="47467" rIns="94936" bIns="47467" numCol="1" anchor="t" anchorCtr="0" compatLnSpc="1">
            <a:prstTxWarp prst="textNoShape">
              <a:avLst/>
            </a:prstTxWarp>
          </a:bodyPr>
          <a:lstStyle>
            <a:lvl1pPr algn="r" defTabSz="947570">
              <a:lnSpc>
                <a:spcPct val="100000"/>
              </a:lnSpc>
              <a:defRPr sz="1300" b="0">
                <a:solidFill>
                  <a:schemeClr val="tx1"/>
                </a:solidFill>
                <a:latin typeface="Arial" charset="0"/>
                <a:ea typeface="+mn-ea"/>
                <a:cs typeface="Times New Roman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2532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915988" y="742950"/>
            <a:ext cx="4965700" cy="372427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077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79450" y="4716463"/>
            <a:ext cx="5438775" cy="4465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936" tIns="47467" rIns="94936" bIns="47467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" altLang="es-ES" noProof="0" smtClean="0"/>
              <a:t>Haga clic para modificar el estilo de texto del patrón</a:t>
            </a:r>
          </a:p>
          <a:p>
            <a:pPr lvl="1"/>
            <a:r>
              <a:rPr lang="es-ES" altLang="es-ES" noProof="0" smtClean="0"/>
              <a:t>Segundo nivel</a:t>
            </a:r>
          </a:p>
          <a:p>
            <a:pPr lvl="2"/>
            <a:r>
              <a:rPr lang="es-ES" altLang="es-ES" noProof="0" smtClean="0"/>
              <a:t>Tercer nivel</a:t>
            </a:r>
          </a:p>
          <a:p>
            <a:pPr lvl="3"/>
            <a:r>
              <a:rPr lang="es-ES" altLang="es-ES" noProof="0" smtClean="0"/>
              <a:t>Cuarto nivel</a:t>
            </a:r>
          </a:p>
          <a:p>
            <a:pPr lvl="4"/>
            <a:r>
              <a:rPr lang="es-ES" altLang="es-ES" noProof="0" smtClean="0"/>
              <a:t>Quinto nivel</a:t>
            </a:r>
          </a:p>
        </p:txBody>
      </p:sp>
      <p:sp>
        <p:nvSpPr>
          <p:cNvPr id="3078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428163"/>
            <a:ext cx="2944813" cy="496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936" tIns="47467" rIns="94936" bIns="47467" numCol="1" anchor="b" anchorCtr="0" compatLnSpc="1">
            <a:prstTxWarp prst="textNoShape">
              <a:avLst/>
            </a:prstTxWarp>
          </a:bodyPr>
          <a:lstStyle>
            <a:lvl1pPr algn="l" defTabSz="947570">
              <a:lnSpc>
                <a:spcPct val="100000"/>
              </a:lnSpc>
              <a:defRPr sz="1300" b="0">
                <a:solidFill>
                  <a:schemeClr val="tx1"/>
                </a:solidFill>
                <a:latin typeface="Arial" charset="0"/>
                <a:ea typeface="+mn-ea"/>
                <a:cs typeface="Times New Roman" pitchFamily="18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079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51275" y="9428163"/>
            <a:ext cx="2944813" cy="496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4936" tIns="47467" rIns="94936" bIns="47467" numCol="1" anchor="b" anchorCtr="0" compatLnSpc="1">
            <a:prstTxWarp prst="textNoShape">
              <a:avLst/>
            </a:prstTxWarp>
          </a:bodyPr>
          <a:lstStyle>
            <a:lvl1pPr algn="r" defTabSz="947570">
              <a:lnSpc>
                <a:spcPct val="100000"/>
              </a:lnSpc>
              <a:defRPr sz="1300" b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defRPr>
            </a:lvl1pPr>
          </a:lstStyle>
          <a:p>
            <a:pPr>
              <a:defRPr/>
            </a:pPr>
            <a:fld id="{6B9B8E11-F904-447F-A922-A34729D6B997}" type="slidenum">
              <a:rPr lang="es-ES" altLang="es-ES"/>
              <a:pPr>
                <a:defRPr/>
              </a:pPr>
              <a:t>‹Nº›</a:t>
            </a:fld>
            <a:endParaRPr lang="es-ES" altLang="es-ES"/>
          </a:p>
        </p:txBody>
      </p:sp>
    </p:spTree>
    <p:extLst>
      <p:ext uri="{BB962C8B-B14F-4D97-AF65-F5344CB8AC3E}">
        <p14:creationId xmlns:p14="http://schemas.microsoft.com/office/powerpoint/2010/main" val="187907704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pitchFamily="-16" charset="-128"/>
        <a:cs typeface="ＭＳ Ｐゴシック" charset="0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pitchFamily="-16" charset="-128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pitchFamily="-16" charset="-128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pitchFamily="-16" charset="-128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Arial" charset="0"/>
        <a:ea typeface="ＭＳ Ｐゴシック" pitchFamily="-16" charset="-128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1" name="Marcador de Posição da Imagem do Diapositivo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5602" name="Marcador de Posição de Notas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 lIns="91396" tIns="45699" rIns="91396" bIns="45699"/>
          <a:lstStyle/>
          <a:p>
            <a:pPr>
              <a:spcBef>
                <a:spcPct val="0"/>
              </a:spcBef>
            </a:pPr>
            <a:endParaRPr lang="pt-PT" altLang="es-ES" smtClean="0">
              <a:ea typeface="ＭＳ Ｐゴシック" pitchFamily="34" charset="-128"/>
            </a:endParaRPr>
          </a:p>
        </p:txBody>
      </p:sp>
      <p:sp>
        <p:nvSpPr>
          <p:cNvPr id="25603" name="Marcador de Posição do Número do Diapositivo 3"/>
          <p:cNvSpPr txBox="1">
            <a:spLocks noGrp="1"/>
          </p:cNvSpPr>
          <p:nvPr/>
        </p:nvSpPr>
        <p:spPr bwMode="auto">
          <a:xfrm>
            <a:off x="3849688" y="9429750"/>
            <a:ext cx="29464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396" tIns="45699" rIns="91396" bIns="45699" anchor="b"/>
          <a:lstStyle/>
          <a:p>
            <a:pPr algn="r" defTabSz="911225"/>
            <a:fld id="{FAD25F9D-F16E-406F-BE81-9F4D20F0A110}" type="slidenum">
              <a:rPr lang="pt-PT" altLang="es-ES" sz="1200" b="0">
                <a:solidFill>
                  <a:schemeClr val="tx1"/>
                </a:solidFill>
                <a:latin typeface="Arial" charset="0"/>
              </a:rPr>
              <a:pPr algn="r" defTabSz="911225"/>
              <a:t>1</a:t>
            </a:fld>
            <a:endParaRPr lang="pt-PT" altLang="es-ES" sz="1200" b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Marcador de Posição da Imagem do Diapositivo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7650" name="Marcador de Posição de Notas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 lIns="91396" tIns="45699" rIns="91396" bIns="45699"/>
          <a:lstStyle/>
          <a:p>
            <a:pPr>
              <a:spcBef>
                <a:spcPct val="0"/>
              </a:spcBef>
            </a:pPr>
            <a:endParaRPr lang="pt-PT" altLang="es-ES" smtClean="0">
              <a:ea typeface="ＭＳ Ｐゴシック" pitchFamily="34" charset="-128"/>
            </a:endParaRPr>
          </a:p>
        </p:txBody>
      </p:sp>
      <p:sp>
        <p:nvSpPr>
          <p:cNvPr id="27651" name="Marcador de Posição do Número do Diapositivo 3"/>
          <p:cNvSpPr txBox="1">
            <a:spLocks noGrp="1"/>
          </p:cNvSpPr>
          <p:nvPr/>
        </p:nvSpPr>
        <p:spPr bwMode="auto">
          <a:xfrm>
            <a:off x="3849688" y="9429750"/>
            <a:ext cx="29464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396" tIns="45699" rIns="91396" bIns="45699" anchor="b"/>
          <a:lstStyle/>
          <a:p>
            <a:pPr algn="r" defTabSz="911225"/>
            <a:fld id="{1F513885-F57C-4D60-B9C8-91803043ECF2}" type="slidenum">
              <a:rPr lang="pt-PT" altLang="es-ES" sz="1200" b="0">
                <a:solidFill>
                  <a:schemeClr val="tx1"/>
                </a:solidFill>
                <a:latin typeface="Arial" charset="0"/>
              </a:rPr>
              <a:pPr algn="r" defTabSz="911225"/>
              <a:t>2</a:t>
            </a:fld>
            <a:endParaRPr lang="pt-PT" altLang="es-ES" sz="1200" b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Marcador de Posição da Imagem do Diapositivo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7650" name="Marcador de Posição de Notas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 lIns="91396" tIns="45699" rIns="91396" bIns="45699"/>
          <a:lstStyle/>
          <a:p>
            <a:pPr>
              <a:spcBef>
                <a:spcPct val="0"/>
              </a:spcBef>
            </a:pPr>
            <a:endParaRPr lang="pt-PT" altLang="es-ES" smtClean="0">
              <a:ea typeface="ＭＳ Ｐゴシック" pitchFamily="34" charset="-128"/>
            </a:endParaRPr>
          </a:p>
        </p:txBody>
      </p:sp>
      <p:sp>
        <p:nvSpPr>
          <p:cNvPr id="27651" name="Marcador de Posição do Número do Diapositivo 3"/>
          <p:cNvSpPr txBox="1">
            <a:spLocks noGrp="1"/>
          </p:cNvSpPr>
          <p:nvPr/>
        </p:nvSpPr>
        <p:spPr bwMode="auto">
          <a:xfrm>
            <a:off x="3849688" y="9429750"/>
            <a:ext cx="29464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396" tIns="45699" rIns="91396" bIns="45699" anchor="b"/>
          <a:lstStyle/>
          <a:p>
            <a:pPr algn="r" defTabSz="911225"/>
            <a:fld id="{1F513885-F57C-4D60-B9C8-91803043ECF2}" type="slidenum">
              <a:rPr lang="pt-PT" altLang="es-ES" sz="1200" b="0">
                <a:solidFill>
                  <a:schemeClr val="tx1"/>
                </a:solidFill>
                <a:latin typeface="Arial" charset="0"/>
              </a:rPr>
              <a:pPr algn="r" defTabSz="911225"/>
              <a:t>3</a:t>
            </a:fld>
            <a:endParaRPr lang="pt-PT" altLang="es-ES" sz="1200" b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Marcador de Posição da Imagem do Diapositivo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7650" name="Marcador de Posição de Notas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 lIns="91396" tIns="45699" rIns="91396" bIns="45699"/>
          <a:lstStyle/>
          <a:p>
            <a:pPr>
              <a:spcBef>
                <a:spcPct val="0"/>
              </a:spcBef>
            </a:pPr>
            <a:endParaRPr lang="pt-PT" altLang="es-ES" smtClean="0">
              <a:ea typeface="ＭＳ Ｐゴシック" pitchFamily="34" charset="-128"/>
            </a:endParaRPr>
          </a:p>
        </p:txBody>
      </p:sp>
      <p:sp>
        <p:nvSpPr>
          <p:cNvPr id="27651" name="Marcador de Posição do Número do Diapositivo 3"/>
          <p:cNvSpPr txBox="1">
            <a:spLocks noGrp="1"/>
          </p:cNvSpPr>
          <p:nvPr/>
        </p:nvSpPr>
        <p:spPr bwMode="auto">
          <a:xfrm>
            <a:off x="3849688" y="9429750"/>
            <a:ext cx="29464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396" tIns="45699" rIns="91396" bIns="45699" anchor="b"/>
          <a:lstStyle/>
          <a:p>
            <a:pPr algn="r" defTabSz="911225"/>
            <a:fld id="{1F513885-F57C-4D60-B9C8-91803043ECF2}" type="slidenum">
              <a:rPr lang="pt-PT" altLang="es-ES" sz="1200" b="0">
                <a:solidFill>
                  <a:schemeClr val="tx1"/>
                </a:solidFill>
                <a:latin typeface="Arial" charset="0"/>
              </a:rPr>
              <a:pPr algn="r" defTabSz="911225"/>
              <a:t>4</a:t>
            </a:fld>
            <a:endParaRPr lang="pt-PT" altLang="es-ES" sz="1200" b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Marcador de Posição da Imagem do Diapositivo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7650" name="Marcador de Posição de Notas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 lIns="91396" tIns="45699" rIns="91396" bIns="45699"/>
          <a:lstStyle/>
          <a:p>
            <a:pPr>
              <a:spcBef>
                <a:spcPct val="0"/>
              </a:spcBef>
            </a:pPr>
            <a:endParaRPr lang="pt-PT" altLang="es-ES" smtClean="0">
              <a:ea typeface="ＭＳ Ｐゴシック" pitchFamily="34" charset="-128"/>
            </a:endParaRPr>
          </a:p>
        </p:txBody>
      </p:sp>
      <p:sp>
        <p:nvSpPr>
          <p:cNvPr id="27651" name="Marcador de Posição do Número do Diapositivo 3"/>
          <p:cNvSpPr txBox="1">
            <a:spLocks noGrp="1"/>
          </p:cNvSpPr>
          <p:nvPr/>
        </p:nvSpPr>
        <p:spPr bwMode="auto">
          <a:xfrm>
            <a:off x="3849688" y="9429750"/>
            <a:ext cx="29464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396" tIns="45699" rIns="91396" bIns="45699" anchor="b"/>
          <a:lstStyle/>
          <a:p>
            <a:pPr algn="r" defTabSz="911225"/>
            <a:fld id="{1F513885-F57C-4D60-B9C8-91803043ECF2}" type="slidenum">
              <a:rPr lang="pt-PT" altLang="es-ES" sz="1200" b="0">
                <a:solidFill>
                  <a:schemeClr val="tx1"/>
                </a:solidFill>
                <a:latin typeface="Arial" charset="0"/>
              </a:rPr>
              <a:pPr algn="r" defTabSz="911225"/>
              <a:t>5</a:t>
            </a:fld>
            <a:endParaRPr lang="pt-PT" altLang="es-ES" sz="1200" b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Marcador de Posição da Imagem do Diapositivo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7650" name="Marcador de Posição de Notas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 lIns="91396" tIns="45699" rIns="91396" bIns="45699"/>
          <a:lstStyle/>
          <a:p>
            <a:pPr>
              <a:spcBef>
                <a:spcPct val="0"/>
              </a:spcBef>
            </a:pPr>
            <a:endParaRPr lang="pt-PT" altLang="es-ES" smtClean="0">
              <a:ea typeface="ＭＳ Ｐゴシック" pitchFamily="34" charset="-128"/>
            </a:endParaRPr>
          </a:p>
        </p:txBody>
      </p:sp>
      <p:sp>
        <p:nvSpPr>
          <p:cNvPr id="27651" name="Marcador de Posição do Número do Diapositivo 3"/>
          <p:cNvSpPr txBox="1">
            <a:spLocks noGrp="1"/>
          </p:cNvSpPr>
          <p:nvPr/>
        </p:nvSpPr>
        <p:spPr bwMode="auto">
          <a:xfrm>
            <a:off x="3849688" y="9429750"/>
            <a:ext cx="29464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396" tIns="45699" rIns="91396" bIns="45699" anchor="b"/>
          <a:lstStyle/>
          <a:p>
            <a:pPr algn="r" defTabSz="911225"/>
            <a:fld id="{1F513885-F57C-4D60-B9C8-91803043ECF2}" type="slidenum">
              <a:rPr lang="pt-PT" altLang="es-ES" sz="1200" b="0">
                <a:solidFill>
                  <a:schemeClr val="tx1"/>
                </a:solidFill>
                <a:latin typeface="Arial" charset="0"/>
              </a:rPr>
              <a:pPr algn="r" defTabSz="911225"/>
              <a:t>6</a:t>
            </a:fld>
            <a:endParaRPr lang="pt-PT" altLang="es-ES" sz="1200" b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Marcador de Posição da Imagem do Diapositivo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7650" name="Marcador de Posição de Notas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 lIns="91396" tIns="45699" rIns="91396" bIns="45699"/>
          <a:lstStyle/>
          <a:p>
            <a:pPr>
              <a:spcBef>
                <a:spcPct val="0"/>
              </a:spcBef>
            </a:pPr>
            <a:endParaRPr lang="pt-PT" altLang="es-ES" smtClean="0">
              <a:ea typeface="ＭＳ Ｐゴシック" pitchFamily="34" charset="-128"/>
            </a:endParaRPr>
          </a:p>
        </p:txBody>
      </p:sp>
      <p:sp>
        <p:nvSpPr>
          <p:cNvPr id="27651" name="Marcador de Posição do Número do Diapositivo 3"/>
          <p:cNvSpPr txBox="1">
            <a:spLocks noGrp="1"/>
          </p:cNvSpPr>
          <p:nvPr/>
        </p:nvSpPr>
        <p:spPr bwMode="auto">
          <a:xfrm>
            <a:off x="3849688" y="9429750"/>
            <a:ext cx="29464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396" tIns="45699" rIns="91396" bIns="45699" anchor="b"/>
          <a:lstStyle/>
          <a:p>
            <a:pPr algn="r" defTabSz="911225"/>
            <a:fld id="{1F513885-F57C-4D60-B9C8-91803043ECF2}" type="slidenum">
              <a:rPr lang="pt-PT" altLang="es-ES" sz="1200" b="0">
                <a:solidFill>
                  <a:schemeClr val="tx1"/>
                </a:solidFill>
                <a:latin typeface="Arial" charset="0"/>
              </a:rPr>
              <a:pPr algn="r" defTabSz="911225"/>
              <a:t>7</a:t>
            </a:fld>
            <a:endParaRPr lang="pt-PT" altLang="es-ES" sz="1200" b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Marcador de Posição da Imagem do Diapositivo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7650" name="Marcador de Posição de Notas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 lIns="91396" tIns="45699" rIns="91396" bIns="45699"/>
          <a:lstStyle/>
          <a:p>
            <a:pPr>
              <a:spcBef>
                <a:spcPct val="0"/>
              </a:spcBef>
            </a:pPr>
            <a:endParaRPr lang="pt-PT" altLang="es-ES" smtClean="0">
              <a:ea typeface="ＭＳ Ｐゴシック" pitchFamily="34" charset="-128"/>
            </a:endParaRPr>
          </a:p>
        </p:txBody>
      </p:sp>
      <p:sp>
        <p:nvSpPr>
          <p:cNvPr id="27651" name="Marcador de Posição do Número do Diapositivo 3"/>
          <p:cNvSpPr txBox="1">
            <a:spLocks noGrp="1"/>
          </p:cNvSpPr>
          <p:nvPr/>
        </p:nvSpPr>
        <p:spPr bwMode="auto">
          <a:xfrm>
            <a:off x="3849688" y="9429750"/>
            <a:ext cx="29464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396" tIns="45699" rIns="91396" bIns="45699" anchor="b"/>
          <a:lstStyle/>
          <a:p>
            <a:pPr algn="r" defTabSz="911225"/>
            <a:fld id="{1F513885-F57C-4D60-B9C8-91803043ECF2}" type="slidenum">
              <a:rPr lang="pt-PT" altLang="es-ES" sz="1200" b="0">
                <a:solidFill>
                  <a:schemeClr val="tx1"/>
                </a:solidFill>
                <a:latin typeface="Arial" charset="0"/>
              </a:rPr>
              <a:pPr algn="r" defTabSz="911225"/>
              <a:t>8</a:t>
            </a:fld>
            <a:endParaRPr lang="pt-PT" altLang="es-ES" sz="1200" b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Marcador de Posição da Imagem do Diapositivo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7650" name="Marcador de Posição de Notas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 lIns="91396" tIns="45699" rIns="91396" bIns="45699"/>
          <a:lstStyle/>
          <a:p>
            <a:pPr>
              <a:spcBef>
                <a:spcPct val="0"/>
              </a:spcBef>
            </a:pPr>
            <a:endParaRPr lang="pt-PT" altLang="es-ES" smtClean="0">
              <a:ea typeface="ＭＳ Ｐゴシック" pitchFamily="34" charset="-128"/>
            </a:endParaRPr>
          </a:p>
        </p:txBody>
      </p:sp>
      <p:sp>
        <p:nvSpPr>
          <p:cNvPr id="27651" name="Marcador de Posição do Número do Diapositivo 3"/>
          <p:cNvSpPr txBox="1">
            <a:spLocks noGrp="1"/>
          </p:cNvSpPr>
          <p:nvPr/>
        </p:nvSpPr>
        <p:spPr bwMode="auto">
          <a:xfrm>
            <a:off x="3849688" y="9429750"/>
            <a:ext cx="29464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396" tIns="45699" rIns="91396" bIns="45699" anchor="b"/>
          <a:lstStyle/>
          <a:p>
            <a:pPr algn="r" defTabSz="911225"/>
            <a:fld id="{1F513885-F57C-4D60-B9C8-91803043ECF2}" type="slidenum">
              <a:rPr lang="pt-PT" altLang="es-ES" sz="1200" b="0">
                <a:solidFill>
                  <a:schemeClr val="tx1"/>
                </a:solidFill>
                <a:latin typeface="Arial" charset="0"/>
              </a:rPr>
              <a:pPr algn="r" defTabSz="911225"/>
              <a:t>9</a:t>
            </a:fld>
            <a:endParaRPr lang="pt-PT" altLang="es-ES" sz="1200" b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49" name="Marcador de Posição da Imagem do Diapositivo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27650" name="Marcador de Posição de Notas 2"/>
          <p:cNvSpPr>
            <a:spLocks noGrp="1"/>
          </p:cNvSpPr>
          <p:nvPr>
            <p:ph type="body" idx="1"/>
          </p:nvPr>
        </p:nvSpPr>
        <p:spPr>
          <a:noFill/>
          <a:ln/>
        </p:spPr>
        <p:txBody>
          <a:bodyPr lIns="91396" tIns="45699" rIns="91396" bIns="45699"/>
          <a:lstStyle/>
          <a:p>
            <a:pPr>
              <a:spcBef>
                <a:spcPct val="0"/>
              </a:spcBef>
            </a:pPr>
            <a:endParaRPr lang="pt-PT" altLang="es-ES" smtClean="0">
              <a:ea typeface="ＭＳ Ｐゴシック" pitchFamily="34" charset="-128"/>
            </a:endParaRPr>
          </a:p>
        </p:txBody>
      </p:sp>
      <p:sp>
        <p:nvSpPr>
          <p:cNvPr id="27651" name="Marcador de Posição do Número do Diapositivo 3"/>
          <p:cNvSpPr txBox="1">
            <a:spLocks noGrp="1"/>
          </p:cNvSpPr>
          <p:nvPr/>
        </p:nvSpPr>
        <p:spPr bwMode="auto">
          <a:xfrm>
            <a:off x="3849688" y="9429750"/>
            <a:ext cx="2946400" cy="495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91396" tIns="45699" rIns="91396" bIns="45699" anchor="b"/>
          <a:lstStyle/>
          <a:p>
            <a:pPr algn="r" defTabSz="911225"/>
            <a:fld id="{1F513885-F57C-4D60-B9C8-91803043ECF2}" type="slidenum">
              <a:rPr lang="pt-PT" altLang="es-ES" sz="1200" b="0">
                <a:solidFill>
                  <a:schemeClr val="tx1"/>
                </a:solidFill>
                <a:latin typeface="Arial" charset="0"/>
              </a:rPr>
              <a:pPr algn="r" defTabSz="911225"/>
              <a:t>10</a:t>
            </a:fld>
            <a:endParaRPr lang="pt-PT" altLang="es-ES" sz="1200" b="0">
              <a:solidFill>
                <a:schemeClr val="tx1"/>
              </a:solidFill>
              <a:latin typeface="Arial" charset="0"/>
            </a:endParaRPr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 y sub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685800" y="1714489"/>
            <a:ext cx="7772400" cy="1885962"/>
          </a:xfrm>
          <a:prstGeom prst="rect">
            <a:avLst/>
          </a:prstGeom>
        </p:spPr>
        <p:txBody>
          <a:bodyPr/>
          <a:lstStyle>
            <a:lvl1pPr>
              <a:lnSpc>
                <a:spcPct val="150000"/>
              </a:lnSpc>
              <a:defRPr sz="3600" cap="none" baseline="0"/>
            </a:lvl1pPr>
          </a:lstStyle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3" name="2 Subtítulo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s-ES" smtClean="0"/>
              <a:t>Haga clic para modificar el estilo de subtítulo del patrón</a:t>
            </a:r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ctrTitle"/>
          </p:nvPr>
        </p:nvSpPr>
        <p:spPr>
          <a:xfrm>
            <a:off x="500034" y="1785927"/>
            <a:ext cx="8143932" cy="1814524"/>
          </a:xfrm>
          <a:prstGeom prst="rect">
            <a:avLst/>
          </a:prstGeom>
        </p:spPr>
        <p:txBody>
          <a:bodyPr/>
          <a:lstStyle>
            <a:lvl1pPr>
              <a:lnSpc>
                <a:spcPct val="150000"/>
              </a:lnSpc>
              <a:defRPr sz="3600" cap="none" baseline="0"/>
            </a:lvl1pPr>
          </a:lstStyle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ítulo, text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0" y="692696"/>
            <a:ext cx="9172575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5" name="4 Marcador de contenido"/>
          <p:cNvSpPr>
            <a:spLocks noGrp="1"/>
          </p:cNvSpPr>
          <p:nvPr>
            <p:ph sz="quarter" idx="10"/>
          </p:nvPr>
        </p:nvSpPr>
        <p:spPr>
          <a:xfrm>
            <a:off x="214282" y="857232"/>
            <a:ext cx="8715436" cy="5286412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ítulo, índice presentación o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0" y="692696"/>
            <a:ext cx="9172575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5" name="4 Marcador de contenido"/>
          <p:cNvSpPr>
            <a:spLocks noGrp="1"/>
          </p:cNvSpPr>
          <p:nvPr>
            <p:ph sz="quarter" idx="10"/>
          </p:nvPr>
        </p:nvSpPr>
        <p:spPr>
          <a:xfrm>
            <a:off x="1142976" y="1357298"/>
            <a:ext cx="6929437" cy="4143375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714348" y="2357430"/>
            <a:ext cx="7772400" cy="1362075"/>
          </a:xfrm>
          <a:prstGeom prst="rect">
            <a:avLst/>
          </a:prstGeom>
        </p:spPr>
        <p:txBody>
          <a:bodyPr/>
          <a:lstStyle>
            <a:lvl1pPr algn="ctr">
              <a:defRPr sz="2400" b="1" cap="all"/>
            </a:lvl1pPr>
          </a:lstStyle>
          <a:p>
            <a:r>
              <a:rPr lang="es-ES" dirty="0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714348" y="3714752"/>
            <a:ext cx="7772400" cy="1500187"/>
          </a:xfrm>
        </p:spPr>
        <p:txBody>
          <a:bodyPr anchor="ctr"/>
          <a:lstStyle>
            <a:lvl1pPr marL="0" indent="0" algn="ctr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0" y="692696"/>
            <a:ext cx="9172575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3" name="2 Marcador de contenido"/>
          <p:cNvSpPr>
            <a:spLocks noGrp="1"/>
          </p:cNvSpPr>
          <p:nvPr>
            <p:ph sz="half" idx="1"/>
          </p:nvPr>
        </p:nvSpPr>
        <p:spPr>
          <a:xfrm>
            <a:off x="323850" y="869950"/>
            <a:ext cx="4208463" cy="5218113"/>
          </a:xfrm>
        </p:spPr>
        <p:txBody>
          <a:bodyPr/>
          <a:lstStyle>
            <a:lvl1pPr>
              <a:defRPr sz="2400" b="1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n-US" dirty="0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684713" y="869950"/>
            <a:ext cx="4208462" cy="5218113"/>
          </a:xfrm>
        </p:spPr>
        <p:txBody>
          <a:bodyPr/>
          <a:lstStyle>
            <a:lvl1pPr>
              <a:defRPr sz="2400" b="1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214282" y="714356"/>
            <a:ext cx="8643998" cy="703282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r>
              <a:rPr lang="es-ES" dirty="0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2 Marcador de texto"/>
          <p:cNvSpPr>
            <a:spLocks noGrp="1"/>
          </p:cNvSpPr>
          <p:nvPr>
            <p:ph type="body" idx="1"/>
          </p:nvPr>
        </p:nvSpPr>
        <p:spPr>
          <a:xfrm>
            <a:off x="214282" y="1535113"/>
            <a:ext cx="4283106" cy="639762"/>
          </a:xfrm>
        </p:spPr>
        <p:txBody>
          <a:bodyPr anchor="b"/>
          <a:lstStyle>
            <a:lvl1pPr marL="0" indent="0">
              <a:buNone/>
              <a:defRPr sz="20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214282" y="2174875"/>
            <a:ext cx="4283106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n-US" dirty="0"/>
          </a:p>
        </p:txBody>
      </p:sp>
      <p:sp>
        <p:nvSpPr>
          <p:cNvPr id="5" name="4 Marcador de texto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213255" cy="639762"/>
          </a:xfrm>
        </p:spPr>
        <p:txBody>
          <a:bodyPr anchor="b"/>
          <a:lstStyle>
            <a:lvl1pPr marL="0" indent="0">
              <a:buNone/>
              <a:defRPr sz="20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</p:txBody>
      </p:sp>
      <p:sp>
        <p:nvSpPr>
          <p:cNvPr id="6" name="5 Marcador de contenido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21325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4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ó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0" y="692696"/>
            <a:ext cx="9172575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214282" y="714356"/>
            <a:ext cx="3008313" cy="1162050"/>
          </a:xfrm>
          <a:prstGeom prst="rect">
            <a:avLst/>
          </a:prstGeom>
        </p:spPr>
        <p:txBody>
          <a:bodyPr/>
          <a:lstStyle>
            <a:lvl1pPr algn="ctr">
              <a:defRPr sz="2000" b="1"/>
            </a:lvl1pPr>
          </a:lstStyle>
          <a:p>
            <a:r>
              <a:rPr lang="es-ES" dirty="0" smtClean="0"/>
              <a:t>Haga clic para modificar el estilo de título del patrón</a:t>
            </a:r>
            <a:endParaRPr lang="en-US" dirty="0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3286116" y="714356"/>
            <a:ext cx="5643602" cy="5411807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4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n-US" dirty="0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214282" y="1928802"/>
            <a:ext cx="3008313" cy="4197361"/>
          </a:xfrm>
        </p:spPr>
        <p:txBody>
          <a:bodyPr/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dirty="0" smtClean="0"/>
              <a:t>Haga clic para modificar el estilo de texto del patrón</a:t>
            </a: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  <a:prstGeom prst="rect">
            <a:avLst/>
          </a:prstGeo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3" name="2 Marcador de posición de imagen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0" y="692696"/>
            <a:ext cx="9172575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 vertical"/>
          <p:cNvSpPr>
            <a:spLocks noGrp="1"/>
          </p:cNvSpPr>
          <p:nvPr>
            <p:ph type="title" orient="vert"/>
          </p:nvPr>
        </p:nvSpPr>
        <p:spPr>
          <a:xfrm>
            <a:off x="6961188" y="785794"/>
            <a:ext cx="2211387" cy="5302269"/>
          </a:xfrm>
          <a:prstGeom prst="rect">
            <a:avLst/>
          </a:prstGeo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3" name="2 Marcador de texto vertical"/>
          <p:cNvSpPr>
            <a:spLocks noGrp="1"/>
          </p:cNvSpPr>
          <p:nvPr>
            <p:ph type="body" orient="vert" idx="1"/>
          </p:nvPr>
        </p:nvSpPr>
        <p:spPr>
          <a:xfrm>
            <a:off x="323850" y="785794"/>
            <a:ext cx="6484938" cy="5302269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ítulo, texto y 2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971675" y="19050"/>
            <a:ext cx="7200900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3" name="2 Marcador de texto"/>
          <p:cNvSpPr>
            <a:spLocks noGrp="1"/>
          </p:cNvSpPr>
          <p:nvPr>
            <p:ph type="body" sz="half" idx="1"/>
          </p:nvPr>
        </p:nvSpPr>
        <p:spPr>
          <a:xfrm>
            <a:off x="323850" y="869950"/>
            <a:ext cx="4208463" cy="5218113"/>
          </a:xfrm>
        </p:spPr>
        <p:txBody>
          <a:bodyPr/>
          <a:lstStyle/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n-US" dirty="0"/>
          </a:p>
        </p:txBody>
      </p:sp>
      <p:sp>
        <p:nvSpPr>
          <p:cNvPr id="4" name="3 Marcador de contenido"/>
          <p:cNvSpPr>
            <a:spLocks noGrp="1"/>
          </p:cNvSpPr>
          <p:nvPr>
            <p:ph sz="quarter" idx="2"/>
          </p:nvPr>
        </p:nvSpPr>
        <p:spPr>
          <a:xfrm>
            <a:off x="4684713" y="869950"/>
            <a:ext cx="4208462" cy="2532063"/>
          </a:xfrm>
        </p:spPr>
        <p:txBody>
          <a:bodyPr/>
          <a:lstStyle/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n-US" dirty="0"/>
          </a:p>
        </p:txBody>
      </p:sp>
      <p:sp>
        <p:nvSpPr>
          <p:cNvPr id="5" name="4 Marcador de contenido"/>
          <p:cNvSpPr>
            <a:spLocks noGrp="1"/>
          </p:cNvSpPr>
          <p:nvPr>
            <p:ph sz="quarter" idx="3"/>
          </p:nvPr>
        </p:nvSpPr>
        <p:spPr>
          <a:xfrm>
            <a:off x="4684713" y="3554413"/>
            <a:ext cx="4208462" cy="2533650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ontenid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Marcador de contenido"/>
          <p:cNvSpPr>
            <a:spLocks noGrp="1"/>
          </p:cNvSpPr>
          <p:nvPr>
            <p:ph/>
          </p:nvPr>
        </p:nvSpPr>
        <p:spPr>
          <a:xfrm>
            <a:off x="323851" y="785794"/>
            <a:ext cx="8605868" cy="5302269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 preserve="1">
  <p:cSld name="Título, 2 textos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971675" y="19050"/>
            <a:ext cx="7200900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3" name="2 Marcador de texto"/>
          <p:cNvSpPr>
            <a:spLocks noGrp="1"/>
          </p:cNvSpPr>
          <p:nvPr>
            <p:ph type="body" sz="half" idx="1"/>
          </p:nvPr>
        </p:nvSpPr>
        <p:spPr>
          <a:xfrm>
            <a:off x="214282" y="714356"/>
            <a:ext cx="4318031" cy="5373707"/>
          </a:xfrm>
        </p:spPr>
        <p:txBody>
          <a:bodyPr/>
          <a:lstStyle/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n-US" dirty="0"/>
          </a:p>
        </p:txBody>
      </p:sp>
      <p:sp>
        <p:nvSpPr>
          <p:cNvPr id="4" name="3 Marcador de contenido"/>
          <p:cNvSpPr>
            <a:spLocks noGrp="1"/>
          </p:cNvSpPr>
          <p:nvPr>
            <p:ph sz="half" idx="2"/>
          </p:nvPr>
        </p:nvSpPr>
        <p:spPr>
          <a:xfrm>
            <a:off x="4643438" y="714356"/>
            <a:ext cx="4357718" cy="5373707"/>
          </a:xfrm>
        </p:spPr>
        <p:txBody>
          <a:bodyPr/>
          <a:lstStyle/>
          <a:p>
            <a:pPr lvl="0"/>
            <a:r>
              <a:rPr lang="es-ES" dirty="0" smtClean="0"/>
              <a:t>Haga clic para modificar el estilo de texto del patrón</a:t>
            </a:r>
          </a:p>
          <a:p>
            <a:pPr lvl="1"/>
            <a:r>
              <a:rPr lang="es-ES" dirty="0" smtClean="0"/>
              <a:t>Segundo nivel</a:t>
            </a:r>
          </a:p>
          <a:p>
            <a:pPr lvl="2"/>
            <a:r>
              <a:rPr lang="es-ES" dirty="0" smtClean="0"/>
              <a:t>Tercer nivel</a:t>
            </a:r>
          </a:p>
          <a:p>
            <a:pPr lvl="3"/>
            <a:r>
              <a:rPr lang="es-ES" dirty="0" smtClean="0"/>
              <a:t>Cuarto nivel</a:t>
            </a:r>
          </a:p>
          <a:p>
            <a:pPr lvl="4"/>
            <a:r>
              <a:rPr lang="es-ES" dirty="0" smtClean="0"/>
              <a:t>Quinto nivel</a:t>
            </a:r>
            <a:endParaRPr lang="en-US" dirty="0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bl" preserve="1">
  <p:cSld name="Título y tabl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971675" y="19050"/>
            <a:ext cx="7200900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3" name="2 Marcador de tabla"/>
          <p:cNvSpPr>
            <a:spLocks noGrp="1"/>
          </p:cNvSpPr>
          <p:nvPr>
            <p:ph type="tbl" idx="1"/>
          </p:nvPr>
        </p:nvSpPr>
        <p:spPr>
          <a:xfrm>
            <a:off x="323850" y="869950"/>
            <a:ext cx="8569325" cy="5218113"/>
          </a:xfrm>
        </p:spPr>
        <p:txBody>
          <a:bodyPr/>
          <a:lstStyle/>
          <a:p>
            <a:pPr lvl="0"/>
            <a:endParaRPr lang="en-US" noProof="0"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xAndClipArt" preserve="1">
  <p:cSld name="Título y texto e imágenes prediseñada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971675" y="19050"/>
            <a:ext cx="7200900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n-US"/>
          </a:p>
        </p:txBody>
      </p:sp>
      <p:sp>
        <p:nvSpPr>
          <p:cNvPr id="3" name="2 Marcador de texto"/>
          <p:cNvSpPr>
            <a:spLocks noGrp="1"/>
          </p:cNvSpPr>
          <p:nvPr>
            <p:ph type="body" sz="half" idx="1"/>
          </p:nvPr>
        </p:nvSpPr>
        <p:spPr>
          <a:xfrm>
            <a:off x="323850" y="869950"/>
            <a:ext cx="4208463" cy="5218113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n-US"/>
          </a:p>
        </p:txBody>
      </p:sp>
      <p:sp>
        <p:nvSpPr>
          <p:cNvPr id="4" name="3 Marcador de imágenes prediseñadas"/>
          <p:cNvSpPr>
            <a:spLocks noGrp="1"/>
          </p:cNvSpPr>
          <p:nvPr>
            <p:ph type="clipArt" sz="half" idx="2"/>
          </p:nvPr>
        </p:nvSpPr>
        <p:spPr>
          <a:xfrm>
            <a:off x="4684713" y="869950"/>
            <a:ext cx="4208462" cy="5218113"/>
          </a:xfrm>
        </p:spPr>
        <p:txBody>
          <a:bodyPr/>
          <a:lstStyle/>
          <a:p>
            <a:pPr lvl="0"/>
            <a:endParaRPr lang="en-US" noProof="0"/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971675" y="19050"/>
            <a:ext cx="7200900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_tradnl"/>
          </a:p>
        </p:txBody>
      </p:sp>
      <p:sp>
        <p:nvSpPr>
          <p:cNvPr id="3" name="2 Marcador de contenido"/>
          <p:cNvSpPr>
            <a:spLocks noGrp="1"/>
          </p:cNvSpPr>
          <p:nvPr>
            <p:ph idx="1"/>
          </p:nvPr>
        </p:nvSpPr>
        <p:spPr>
          <a:xfrm>
            <a:off x="323850" y="869950"/>
            <a:ext cx="8569325" cy="5218113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_tradnl"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chartAndTx" preserve="1">
  <p:cSld name="Título, gráfico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1 Título"/>
          <p:cNvSpPr>
            <a:spLocks noGrp="1"/>
          </p:cNvSpPr>
          <p:nvPr>
            <p:ph type="title"/>
          </p:nvPr>
        </p:nvSpPr>
        <p:spPr>
          <a:xfrm>
            <a:off x="1971675" y="19050"/>
            <a:ext cx="7200900" cy="633413"/>
          </a:xfrm>
          <a:prstGeom prst="rect">
            <a:avLst/>
          </a:prstGeo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ES_tradnl"/>
          </a:p>
        </p:txBody>
      </p:sp>
      <p:sp>
        <p:nvSpPr>
          <p:cNvPr id="3" name="2 Marcador de gráfico"/>
          <p:cNvSpPr>
            <a:spLocks noGrp="1"/>
          </p:cNvSpPr>
          <p:nvPr>
            <p:ph type="chart" sz="half" idx="1"/>
          </p:nvPr>
        </p:nvSpPr>
        <p:spPr>
          <a:xfrm>
            <a:off x="323850" y="869950"/>
            <a:ext cx="4208463" cy="5218113"/>
          </a:xfrm>
        </p:spPr>
        <p:txBody>
          <a:bodyPr/>
          <a:lstStyle/>
          <a:p>
            <a:pPr lvl="0"/>
            <a:endParaRPr lang="es-ES_tradnl" noProof="0"/>
          </a:p>
        </p:txBody>
      </p:sp>
      <p:sp>
        <p:nvSpPr>
          <p:cNvPr id="4" name="3 Marcador de texto"/>
          <p:cNvSpPr>
            <a:spLocks noGrp="1"/>
          </p:cNvSpPr>
          <p:nvPr>
            <p:ph type="body" sz="half" idx="2"/>
          </p:nvPr>
        </p:nvSpPr>
        <p:spPr>
          <a:xfrm>
            <a:off x="4684713" y="869950"/>
            <a:ext cx="4208462" cy="5218113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ES_tradn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3.xml"/><Relationship Id="rId21" Type="http://schemas.openxmlformats.org/officeDocument/2006/relationships/theme" Target="../theme/theme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323850" y="869950"/>
            <a:ext cx="8569325" cy="52181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" altLang="es-ES" smtClean="0"/>
              <a:t>Haga clic para modificar el estilo de texto del patrón</a:t>
            </a:r>
          </a:p>
          <a:p>
            <a:pPr lvl="1"/>
            <a:r>
              <a:rPr lang="es-ES" altLang="es-ES" smtClean="0"/>
              <a:t>Segundo nivel</a:t>
            </a:r>
          </a:p>
          <a:p>
            <a:pPr lvl="2"/>
            <a:r>
              <a:rPr lang="es-ES" altLang="es-ES" smtClean="0"/>
              <a:t>Tercer nivel</a:t>
            </a:r>
          </a:p>
          <a:p>
            <a:pPr lvl="3"/>
            <a:r>
              <a:rPr lang="es-ES" altLang="es-ES" smtClean="0"/>
              <a:t>Cuarto nivel</a:t>
            </a:r>
          </a:p>
          <a:p>
            <a:pPr lvl="4"/>
            <a:r>
              <a:rPr lang="es-ES" altLang="es-ES" smtClean="0"/>
              <a:t>Quinto nivel</a:t>
            </a:r>
          </a:p>
        </p:txBody>
      </p:sp>
      <p:sp>
        <p:nvSpPr>
          <p:cNvPr id="1027" name="Line 9"/>
          <p:cNvSpPr>
            <a:spLocks noChangeShapeType="1"/>
          </p:cNvSpPr>
          <p:nvPr userDrawn="1"/>
        </p:nvSpPr>
        <p:spPr bwMode="auto">
          <a:xfrm>
            <a:off x="22225" y="679450"/>
            <a:ext cx="9144000" cy="0"/>
          </a:xfrm>
          <a:prstGeom prst="line">
            <a:avLst/>
          </a:prstGeom>
          <a:noFill/>
          <a:ln w="38100">
            <a:solidFill>
              <a:srgbClr val="3366CC"/>
            </a:solidFill>
            <a:round/>
            <a:headEnd/>
            <a:tailEnd/>
          </a:ln>
        </p:spPr>
        <p:txBody>
          <a:bodyPr/>
          <a:lstStyle/>
          <a:p>
            <a:pPr algn="ctr">
              <a:lnSpc>
                <a:spcPct val="80000"/>
              </a:lnSpc>
              <a:defRPr/>
            </a:pPr>
            <a:endParaRPr lang="es-ES">
              <a:cs typeface="+mn-cs"/>
            </a:endParaRPr>
          </a:p>
        </p:txBody>
      </p:sp>
      <p:pic>
        <p:nvPicPr>
          <p:cNvPr id="1028" name="Picture 19"/>
          <p:cNvPicPr>
            <a:picLocks noChangeAspect="1" noChangeArrowheads="1"/>
          </p:cNvPicPr>
          <p:nvPr userDrawn="1"/>
        </p:nvPicPr>
        <p:blipFill>
          <a:blip r:embed="rId22"/>
          <a:srcRect t="-4968"/>
          <a:stretch>
            <a:fillRect/>
          </a:stretch>
        </p:blipFill>
        <p:spPr bwMode="auto">
          <a:xfrm>
            <a:off x="0" y="0"/>
            <a:ext cx="9144000" cy="619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668" r:id="rId1"/>
    <p:sldLayoutId id="2147483667" r:id="rId2"/>
    <p:sldLayoutId id="2147483666" r:id="rId3"/>
    <p:sldLayoutId id="2147483665" r:id="rId4"/>
    <p:sldLayoutId id="2147483664" r:id="rId5"/>
    <p:sldLayoutId id="2147483663" r:id="rId6"/>
    <p:sldLayoutId id="2147483662" r:id="rId7"/>
    <p:sldLayoutId id="2147483661" r:id="rId8"/>
    <p:sldLayoutId id="2147483669" r:id="rId9"/>
    <p:sldLayoutId id="2147483660" r:id="rId10"/>
    <p:sldLayoutId id="2147483659" r:id="rId11"/>
    <p:sldLayoutId id="2147483658" r:id="rId12"/>
    <p:sldLayoutId id="2147483657" r:id="rId13"/>
    <p:sldLayoutId id="2147483656" r:id="rId14"/>
    <p:sldLayoutId id="2147483655" r:id="rId15"/>
    <p:sldLayoutId id="2147483654" r:id="rId16"/>
    <p:sldLayoutId id="2147483653" r:id="rId17"/>
    <p:sldLayoutId id="2147483652" r:id="rId18"/>
    <p:sldLayoutId id="2147483651" r:id="rId19"/>
    <p:sldLayoutId id="2147483650" r:id="rId20"/>
  </p:sldLayoutIdLst>
  <p:txStyles>
    <p:titleStyle>
      <a:lvl1pPr algn="ctr" rtl="0" eaLnBrk="0" fontAlgn="base" hangingPunct="0">
        <a:lnSpc>
          <a:spcPct val="80000"/>
        </a:lnSpc>
        <a:spcBef>
          <a:spcPct val="0"/>
        </a:spcBef>
        <a:spcAft>
          <a:spcPct val="0"/>
        </a:spcAft>
        <a:defRPr sz="2400" b="1">
          <a:solidFill>
            <a:schemeClr val="accent2"/>
          </a:solidFill>
          <a:latin typeface="Book Antiqua" pitchFamily="18" charset="0"/>
          <a:ea typeface="ＭＳ Ｐゴシック" pitchFamily="-16" charset="-128"/>
          <a:cs typeface="ＭＳ Ｐゴシック" charset="0"/>
        </a:defRPr>
      </a:lvl1pPr>
      <a:lvl2pPr algn="ctr" rtl="0" eaLnBrk="0" fontAlgn="base" hangingPunct="0">
        <a:lnSpc>
          <a:spcPct val="80000"/>
        </a:lnSpc>
        <a:spcBef>
          <a:spcPct val="0"/>
        </a:spcBef>
        <a:spcAft>
          <a:spcPct val="0"/>
        </a:spcAft>
        <a:defRPr sz="2400" b="1">
          <a:solidFill>
            <a:schemeClr val="accent2"/>
          </a:solidFill>
          <a:latin typeface="Book Antiqua" pitchFamily="18" charset="0"/>
          <a:ea typeface="ＭＳ Ｐゴシック" pitchFamily="-16" charset="-128"/>
          <a:cs typeface="ＭＳ Ｐゴシック" charset="0"/>
        </a:defRPr>
      </a:lvl2pPr>
      <a:lvl3pPr algn="ctr" rtl="0" eaLnBrk="0" fontAlgn="base" hangingPunct="0">
        <a:lnSpc>
          <a:spcPct val="80000"/>
        </a:lnSpc>
        <a:spcBef>
          <a:spcPct val="0"/>
        </a:spcBef>
        <a:spcAft>
          <a:spcPct val="0"/>
        </a:spcAft>
        <a:defRPr sz="2400" b="1">
          <a:solidFill>
            <a:schemeClr val="accent2"/>
          </a:solidFill>
          <a:latin typeface="Book Antiqua" pitchFamily="18" charset="0"/>
          <a:ea typeface="ＭＳ Ｐゴシック" pitchFamily="-16" charset="-128"/>
          <a:cs typeface="ＭＳ Ｐゴシック" charset="0"/>
        </a:defRPr>
      </a:lvl3pPr>
      <a:lvl4pPr algn="ctr" rtl="0" eaLnBrk="0" fontAlgn="base" hangingPunct="0">
        <a:lnSpc>
          <a:spcPct val="80000"/>
        </a:lnSpc>
        <a:spcBef>
          <a:spcPct val="0"/>
        </a:spcBef>
        <a:spcAft>
          <a:spcPct val="0"/>
        </a:spcAft>
        <a:defRPr sz="2400" b="1">
          <a:solidFill>
            <a:schemeClr val="accent2"/>
          </a:solidFill>
          <a:latin typeface="Book Antiqua" pitchFamily="18" charset="0"/>
          <a:ea typeface="ＭＳ Ｐゴシック" pitchFamily="-16" charset="-128"/>
          <a:cs typeface="ＭＳ Ｐゴシック" charset="0"/>
        </a:defRPr>
      </a:lvl4pPr>
      <a:lvl5pPr algn="ctr" rtl="0" eaLnBrk="0" fontAlgn="base" hangingPunct="0">
        <a:lnSpc>
          <a:spcPct val="80000"/>
        </a:lnSpc>
        <a:spcBef>
          <a:spcPct val="0"/>
        </a:spcBef>
        <a:spcAft>
          <a:spcPct val="0"/>
        </a:spcAft>
        <a:defRPr sz="2400" b="1">
          <a:solidFill>
            <a:schemeClr val="accent2"/>
          </a:solidFill>
          <a:latin typeface="Book Antiqua" pitchFamily="18" charset="0"/>
          <a:ea typeface="ＭＳ Ｐゴシック" pitchFamily="-16" charset="-128"/>
          <a:cs typeface="ＭＳ Ｐゴシック" charset="0"/>
        </a:defRPr>
      </a:lvl5pPr>
      <a:lvl6pPr marL="457200" algn="l" rtl="0" fontAlgn="base">
        <a:lnSpc>
          <a:spcPct val="80000"/>
        </a:lnSpc>
        <a:spcBef>
          <a:spcPct val="0"/>
        </a:spcBef>
        <a:spcAft>
          <a:spcPct val="0"/>
        </a:spcAft>
        <a:defRPr sz="2400" b="1">
          <a:solidFill>
            <a:schemeClr val="tx2"/>
          </a:solidFill>
          <a:latin typeface="Arial" charset="0"/>
        </a:defRPr>
      </a:lvl6pPr>
      <a:lvl7pPr marL="914400" algn="l" rtl="0" fontAlgn="base">
        <a:lnSpc>
          <a:spcPct val="80000"/>
        </a:lnSpc>
        <a:spcBef>
          <a:spcPct val="0"/>
        </a:spcBef>
        <a:spcAft>
          <a:spcPct val="0"/>
        </a:spcAft>
        <a:defRPr sz="2400" b="1">
          <a:solidFill>
            <a:schemeClr val="tx2"/>
          </a:solidFill>
          <a:latin typeface="Arial" charset="0"/>
        </a:defRPr>
      </a:lvl7pPr>
      <a:lvl8pPr marL="1371600" algn="l" rtl="0" fontAlgn="base">
        <a:lnSpc>
          <a:spcPct val="80000"/>
        </a:lnSpc>
        <a:spcBef>
          <a:spcPct val="0"/>
        </a:spcBef>
        <a:spcAft>
          <a:spcPct val="0"/>
        </a:spcAft>
        <a:defRPr sz="2400" b="1">
          <a:solidFill>
            <a:schemeClr val="tx2"/>
          </a:solidFill>
          <a:latin typeface="Arial" charset="0"/>
        </a:defRPr>
      </a:lvl8pPr>
      <a:lvl9pPr marL="1828800" algn="l" rtl="0" fontAlgn="base">
        <a:lnSpc>
          <a:spcPct val="80000"/>
        </a:lnSpc>
        <a:spcBef>
          <a:spcPct val="0"/>
        </a:spcBef>
        <a:spcAft>
          <a:spcPct val="0"/>
        </a:spcAft>
        <a:defRPr sz="2400" b="1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defRPr sz="3200">
          <a:solidFill>
            <a:schemeClr val="accent2"/>
          </a:solidFill>
          <a:latin typeface="Book Antiqua" pitchFamily="18" charset="0"/>
          <a:ea typeface="ＭＳ Ｐゴシック" pitchFamily="-16" charset="-128"/>
          <a:cs typeface="ＭＳ Ｐゴシック" charset="0"/>
        </a:defRPr>
      </a:lvl1pPr>
      <a:lvl2pPr marL="431800" indent="-285750" algn="l" rtl="0" eaLnBrk="0" fontAlgn="base" hangingPunct="0">
        <a:spcBef>
          <a:spcPct val="20000"/>
        </a:spcBef>
        <a:spcAft>
          <a:spcPct val="0"/>
        </a:spcAft>
        <a:buFont typeface="Wingdings" pitchFamily="2" charset="2"/>
        <a:buChar char="§"/>
        <a:defRPr sz="2800">
          <a:solidFill>
            <a:schemeClr val="accent2"/>
          </a:solidFill>
          <a:latin typeface="Book Antiqua" pitchFamily="18" charset="0"/>
          <a:ea typeface="ＭＳ Ｐゴシック" pitchFamily="-16" charset="-128"/>
        </a:defRPr>
      </a:lvl2pPr>
      <a:lvl3pPr marL="574675" indent="-228600" algn="l" rtl="0" eaLnBrk="0" fontAlgn="base" hangingPunct="0">
        <a:spcBef>
          <a:spcPct val="20000"/>
        </a:spcBef>
        <a:spcAft>
          <a:spcPct val="0"/>
        </a:spcAft>
        <a:buFont typeface="Wingdings" pitchFamily="2" charset="2"/>
        <a:buChar char="§"/>
        <a:defRPr sz="2400">
          <a:solidFill>
            <a:schemeClr val="accent2"/>
          </a:solidFill>
          <a:latin typeface="Book Antiqua" pitchFamily="18" charset="0"/>
          <a:ea typeface="ＭＳ Ｐゴシック" pitchFamily="-16" charset="-128"/>
        </a:defRPr>
      </a:lvl3pPr>
      <a:lvl4pPr marL="719138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>
          <a:solidFill>
            <a:schemeClr val="accent2"/>
          </a:solidFill>
          <a:latin typeface="Book Antiqua" pitchFamily="18" charset="0"/>
          <a:ea typeface="ＭＳ Ｐゴシック" pitchFamily="-16" charset="-128"/>
        </a:defRPr>
      </a:lvl4pPr>
      <a:lvl5pPr marL="8636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>
          <a:solidFill>
            <a:schemeClr val="accent2"/>
          </a:solidFill>
          <a:latin typeface="Book Antiqua" pitchFamily="18" charset="0"/>
          <a:ea typeface="ＭＳ Ｐゴシック" pitchFamily="-16" charset="-128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14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14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14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1400">
          <a:solidFill>
            <a:schemeClr val="tx1"/>
          </a:solidFill>
          <a:latin typeface="+mn-lt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5.pn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3.png"/><Relationship Id="rId7" Type="http://schemas.openxmlformats.org/officeDocument/2006/relationships/image" Target="../media/image9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2.png"/><Relationship Id="rId9" Type="http://schemas.openxmlformats.org/officeDocument/2006/relationships/image" Target="../media/image11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3.png"/><Relationship Id="rId7" Type="http://schemas.openxmlformats.org/officeDocument/2006/relationships/image" Target="../media/image14.jp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3.jpg"/><Relationship Id="rId5" Type="http://schemas.openxmlformats.org/officeDocument/2006/relationships/image" Target="../media/image12.jpg"/><Relationship Id="rId10" Type="http://schemas.openxmlformats.org/officeDocument/2006/relationships/image" Target="../media/image11.png"/><Relationship Id="rId4" Type="http://schemas.openxmlformats.org/officeDocument/2006/relationships/image" Target="../media/image2.png"/><Relationship Id="rId9" Type="http://schemas.openxmlformats.org/officeDocument/2006/relationships/image" Target="../media/image10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jpeg"/><Relationship Id="rId3" Type="http://schemas.openxmlformats.org/officeDocument/2006/relationships/image" Target="../media/image3.png"/><Relationship Id="rId7" Type="http://schemas.openxmlformats.org/officeDocument/2006/relationships/image" Target="../media/image11.png"/><Relationship Id="rId12" Type="http://schemas.openxmlformats.org/officeDocument/2006/relationships/image" Target="../media/image19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0.png"/><Relationship Id="rId11" Type="http://schemas.openxmlformats.org/officeDocument/2006/relationships/image" Target="../media/image18.png"/><Relationship Id="rId5" Type="http://schemas.openxmlformats.org/officeDocument/2006/relationships/image" Target="../media/image9.png"/><Relationship Id="rId10" Type="http://schemas.openxmlformats.org/officeDocument/2006/relationships/image" Target="../media/image17.jpeg"/><Relationship Id="rId4" Type="http://schemas.openxmlformats.org/officeDocument/2006/relationships/image" Target="../media/image2.png"/><Relationship Id="rId9" Type="http://schemas.openxmlformats.org/officeDocument/2006/relationships/image" Target="../media/image16.jpe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eg"/><Relationship Id="rId3" Type="http://schemas.openxmlformats.org/officeDocument/2006/relationships/image" Target="../media/image3.png"/><Relationship Id="rId7" Type="http://schemas.openxmlformats.org/officeDocument/2006/relationships/image" Target="../media/image11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10" Type="http://schemas.openxmlformats.org/officeDocument/2006/relationships/image" Target="../media/image22.jpg"/><Relationship Id="rId4" Type="http://schemas.openxmlformats.org/officeDocument/2006/relationships/image" Target="../media/image2.png"/><Relationship Id="rId9" Type="http://schemas.openxmlformats.org/officeDocument/2006/relationships/image" Target="../media/image21.jpe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eg"/><Relationship Id="rId3" Type="http://schemas.openxmlformats.org/officeDocument/2006/relationships/image" Target="../media/image3.png"/><Relationship Id="rId7" Type="http://schemas.openxmlformats.org/officeDocument/2006/relationships/image" Target="../media/image11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4" Type="http://schemas.openxmlformats.org/officeDocument/2006/relationships/image" Target="../media/image2.png"/><Relationship Id="rId9" Type="http://schemas.openxmlformats.org/officeDocument/2006/relationships/image" Target="../media/image21.jpe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eg"/><Relationship Id="rId3" Type="http://schemas.openxmlformats.org/officeDocument/2006/relationships/image" Target="../media/image3.png"/><Relationship Id="rId7" Type="http://schemas.openxmlformats.org/officeDocument/2006/relationships/image" Target="../media/image11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10" Type="http://schemas.openxmlformats.org/officeDocument/2006/relationships/image" Target="../media/image23.jpg"/><Relationship Id="rId4" Type="http://schemas.openxmlformats.org/officeDocument/2006/relationships/image" Target="../media/image2.png"/><Relationship Id="rId9" Type="http://schemas.openxmlformats.org/officeDocument/2006/relationships/image" Target="../media/image21.jpe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20.jpeg"/><Relationship Id="rId3" Type="http://schemas.openxmlformats.org/officeDocument/2006/relationships/image" Target="../media/image3.png"/><Relationship Id="rId7" Type="http://schemas.openxmlformats.org/officeDocument/2006/relationships/image" Target="../media/image1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0.png"/><Relationship Id="rId5" Type="http://schemas.openxmlformats.org/officeDocument/2006/relationships/image" Target="../media/image9.png"/><Relationship Id="rId10" Type="http://schemas.openxmlformats.org/officeDocument/2006/relationships/image" Target="../media/image24.jpg"/><Relationship Id="rId4" Type="http://schemas.openxmlformats.org/officeDocument/2006/relationships/image" Target="../media/image2.png"/><Relationship Id="rId9" Type="http://schemas.openxmlformats.org/officeDocument/2006/relationships/image" Target="../media/image21.jpe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image" Target="../media/image3.png"/><Relationship Id="rId7" Type="http://schemas.openxmlformats.org/officeDocument/2006/relationships/image" Target="../media/image9.png"/><Relationship Id="rId12" Type="http://schemas.openxmlformats.org/officeDocument/2006/relationships/image" Target="../media/image29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26.jpeg"/><Relationship Id="rId11" Type="http://schemas.openxmlformats.org/officeDocument/2006/relationships/image" Target="../media/image28.png"/><Relationship Id="rId5" Type="http://schemas.openxmlformats.org/officeDocument/2006/relationships/image" Target="../media/image25.jpeg"/><Relationship Id="rId10" Type="http://schemas.openxmlformats.org/officeDocument/2006/relationships/image" Target="../media/image27.jpeg"/><Relationship Id="rId4" Type="http://schemas.openxmlformats.org/officeDocument/2006/relationships/image" Target="../media/image2.png"/><Relationship Id="rId9" Type="http://schemas.openxmlformats.org/officeDocument/2006/relationships/image" Target="../media/image11.pn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1.png"/><Relationship Id="rId3" Type="http://schemas.openxmlformats.org/officeDocument/2006/relationships/image" Target="../media/image3.png"/><Relationship Id="rId7" Type="http://schemas.openxmlformats.org/officeDocument/2006/relationships/image" Target="../media/image30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9.xml"/><Relationship Id="rId6" Type="http://schemas.openxmlformats.org/officeDocument/2006/relationships/image" Target="../media/image11.png"/><Relationship Id="rId5" Type="http://schemas.openxmlformats.org/officeDocument/2006/relationships/image" Target="../media/image10.png"/><Relationship Id="rId4" Type="http://schemas.openxmlformats.org/officeDocument/2006/relationships/image" Target="../media/image9.png"/><Relationship Id="rId9" Type="http://schemas.openxmlformats.org/officeDocument/2006/relationships/image" Target="../media/image3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9" name="Rectangle 4"/>
          <p:cNvSpPr>
            <a:spLocks noChangeArrowheads="1"/>
          </p:cNvSpPr>
          <p:nvPr/>
        </p:nvSpPr>
        <p:spPr bwMode="auto">
          <a:xfrm>
            <a:off x="5018128" y="6294438"/>
            <a:ext cx="4040080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273050" indent="-273050" algn="ctr"/>
            <a:r>
              <a:rPr lang="en-GB" altLang="es-ES" sz="2000" b="0" dirty="0" smtClean="0"/>
              <a:t>7</a:t>
            </a:r>
            <a:r>
              <a:rPr lang="en-GB" altLang="es-ES" sz="2000" b="0" baseline="30000" dirty="0" smtClean="0"/>
              <a:t>th</a:t>
            </a:r>
            <a:r>
              <a:rPr lang="en-GB" altLang="es-ES" sz="2000" b="0" dirty="0" smtClean="0"/>
              <a:t> BWW </a:t>
            </a:r>
            <a:r>
              <a:rPr lang="en-GB" altLang="es-ES" sz="2000" b="0" dirty="0"/>
              <a:t>- </a:t>
            </a:r>
            <a:r>
              <a:rPr lang="en-GB" altLang="es-ES" sz="2000" b="0" dirty="0" err="1" smtClean="0"/>
              <a:t>Beyrouth</a:t>
            </a:r>
            <a:r>
              <a:rPr lang="en-GB" altLang="es-ES" sz="2000" b="0" dirty="0" smtClean="0"/>
              <a:t>, 8-11 Avril 2019</a:t>
            </a:r>
            <a:endParaRPr lang="en-GB" altLang="es-ES" sz="2000" b="0" dirty="0"/>
          </a:p>
        </p:txBody>
      </p:sp>
      <p:cxnSp>
        <p:nvCxnSpPr>
          <p:cNvPr id="7" name="6 Conector recto"/>
          <p:cNvCxnSpPr/>
          <p:nvPr/>
        </p:nvCxnSpPr>
        <p:spPr bwMode="auto">
          <a:xfrm>
            <a:off x="-16890" y="3068960"/>
            <a:ext cx="9144000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508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sp>
        <p:nvSpPr>
          <p:cNvPr id="24585" name="7 CuadroTexto"/>
          <p:cNvSpPr txBox="1">
            <a:spLocks noChangeArrowheads="1"/>
          </p:cNvSpPr>
          <p:nvPr/>
        </p:nvSpPr>
        <p:spPr bwMode="auto">
          <a:xfrm>
            <a:off x="2073490" y="4955455"/>
            <a:ext cx="6458950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lnSpc>
                <a:spcPct val="80000"/>
              </a:lnSpc>
            </a:pPr>
            <a:r>
              <a:rPr lang="en-GB" altLang="es-ES" sz="2000" dirty="0">
                <a:solidFill>
                  <a:schemeClr val="tx1"/>
                </a:solidFill>
              </a:rPr>
              <a:t>Ramiro </a:t>
            </a:r>
            <a:r>
              <a:rPr lang="en-GB" altLang="es-ES" sz="2000" dirty="0" err="1">
                <a:solidFill>
                  <a:schemeClr val="tx1"/>
                </a:solidFill>
              </a:rPr>
              <a:t>Martínez</a:t>
            </a:r>
            <a:r>
              <a:rPr lang="en-GB" altLang="es-ES" sz="2000" dirty="0">
                <a:solidFill>
                  <a:schemeClr val="tx1"/>
                </a:solidFill>
              </a:rPr>
              <a:t> </a:t>
            </a:r>
          </a:p>
          <a:p>
            <a:pPr>
              <a:lnSpc>
                <a:spcPct val="80000"/>
              </a:lnSpc>
            </a:pPr>
            <a:r>
              <a:rPr lang="en-GB" altLang="es-ES" sz="2000" b="0" dirty="0" err="1" smtClean="0">
                <a:solidFill>
                  <a:schemeClr val="tx1"/>
                </a:solidFill>
              </a:rPr>
              <a:t>Coordinateur</a:t>
            </a:r>
            <a:r>
              <a:rPr lang="en-GB" altLang="es-ES" sz="2000" b="0" dirty="0" smtClean="0">
                <a:solidFill>
                  <a:schemeClr val="tx1"/>
                </a:solidFill>
              </a:rPr>
              <a:t> </a:t>
            </a:r>
            <a:r>
              <a:rPr lang="en-GB" altLang="es-ES" sz="2000" b="0" dirty="0" err="1" smtClean="0">
                <a:solidFill>
                  <a:schemeClr val="tx1"/>
                </a:solidFill>
              </a:rPr>
              <a:t>Général</a:t>
            </a:r>
            <a:endParaRPr lang="en-GB" altLang="es-ES" sz="2000" b="0" dirty="0">
              <a:solidFill>
                <a:schemeClr val="tx1"/>
              </a:solidFill>
            </a:endParaRPr>
          </a:p>
          <a:p>
            <a:pPr>
              <a:lnSpc>
                <a:spcPct val="80000"/>
              </a:lnSpc>
            </a:pPr>
            <a:r>
              <a:rPr lang="fr-FR" altLang="es-ES" sz="2000" b="0" dirty="0">
                <a:solidFill>
                  <a:schemeClr val="tx1"/>
                </a:solidFill>
              </a:rPr>
              <a:t>Réseau </a:t>
            </a:r>
            <a:r>
              <a:rPr lang="fr-FR" altLang="es-ES" sz="2000" b="0" dirty="0" smtClean="0">
                <a:solidFill>
                  <a:schemeClr val="tx1"/>
                </a:solidFill>
              </a:rPr>
              <a:t>Méditerranéen des Organismes </a:t>
            </a:r>
            <a:r>
              <a:rPr lang="fr-FR" altLang="es-ES" sz="2000" b="0" dirty="0">
                <a:solidFill>
                  <a:schemeClr val="tx1"/>
                </a:solidFill>
              </a:rPr>
              <a:t>de </a:t>
            </a:r>
            <a:r>
              <a:rPr lang="fr-FR" altLang="es-ES" sz="2000" b="0" dirty="0" smtClean="0">
                <a:solidFill>
                  <a:schemeClr val="tx1"/>
                </a:solidFill>
              </a:rPr>
              <a:t>Bassin</a:t>
            </a:r>
            <a:r>
              <a:rPr lang="en-GB" altLang="es-ES" sz="2000" b="0" dirty="0" smtClean="0">
                <a:solidFill>
                  <a:schemeClr val="tx1"/>
                </a:solidFill>
              </a:rPr>
              <a:t> </a:t>
            </a:r>
            <a:r>
              <a:rPr lang="en-GB" altLang="es-ES" sz="2000" b="0" dirty="0">
                <a:solidFill>
                  <a:schemeClr val="tx1"/>
                </a:solidFill>
              </a:rPr>
              <a:t>- </a:t>
            </a:r>
            <a:r>
              <a:rPr lang="en-GB" altLang="es-ES" sz="2000" b="0" dirty="0" smtClean="0">
                <a:solidFill>
                  <a:schemeClr val="tx1"/>
                </a:solidFill>
              </a:rPr>
              <a:t>REMOB</a:t>
            </a:r>
            <a:endParaRPr lang="en-GB" altLang="es-ES" sz="2000" b="0" dirty="0">
              <a:solidFill>
                <a:schemeClr val="tx1"/>
              </a:solidFill>
            </a:endParaRPr>
          </a:p>
        </p:txBody>
      </p:sp>
      <p:pic>
        <p:nvPicPr>
          <p:cNvPr id="24586" name="Picture 46" descr="LogoREMOC_v1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387690" y="4941168"/>
            <a:ext cx="609600" cy="79216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16" name="Rectangle 2"/>
          <p:cNvSpPr>
            <a:spLocks noChangeArrowheads="1"/>
          </p:cNvSpPr>
          <p:nvPr/>
        </p:nvSpPr>
        <p:spPr bwMode="auto">
          <a:xfrm>
            <a:off x="39903" y="3377083"/>
            <a:ext cx="9087207" cy="9048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fr-FR" altLang="es-ES" sz="2400" dirty="0">
                <a:solidFill>
                  <a:srgbClr val="C00000"/>
                </a:solidFill>
                <a:latin typeface="Arial" charset="0"/>
              </a:rPr>
              <a:t>Gestion </a:t>
            </a:r>
            <a:r>
              <a:rPr lang="fr-FR" altLang="es-ES" sz="2400" dirty="0" smtClean="0">
                <a:solidFill>
                  <a:srgbClr val="C00000"/>
                </a:solidFill>
                <a:latin typeface="Arial" charset="0"/>
              </a:rPr>
              <a:t>Intégrée </a:t>
            </a:r>
            <a:r>
              <a:rPr lang="fr-FR" altLang="es-ES" sz="2400" dirty="0">
                <a:solidFill>
                  <a:srgbClr val="C00000"/>
                </a:solidFill>
                <a:latin typeface="Arial" charset="0"/>
              </a:rPr>
              <a:t>des </a:t>
            </a:r>
            <a:r>
              <a:rPr lang="fr-FR" altLang="es-ES" sz="2400" dirty="0" smtClean="0">
                <a:solidFill>
                  <a:srgbClr val="C00000"/>
                </a:solidFill>
                <a:latin typeface="Arial" charset="0"/>
              </a:rPr>
              <a:t>Ressources </a:t>
            </a:r>
            <a:r>
              <a:rPr lang="fr-FR" altLang="es-ES" sz="2400" dirty="0">
                <a:solidFill>
                  <a:srgbClr val="C00000"/>
                </a:solidFill>
                <a:latin typeface="Arial" charset="0"/>
              </a:rPr>
              <a:t>en </a:t>
            </a:r>
            <a:r>
              <a:rPr lang="fr-FR" altLang="es-ES" sz="2400" dirty="0" smtClean="0">
                <a:solidFill>
                  <a:srgbClr val="C00000"/>
                </a:solidFill>
                <a:latin typeface="Arial" charset="0"/>
              </a:rPr>
              <a:t>Eau </a:t>
            </a:r>
            <a:r>
              <a:rPr lang="fr-FR" altLang="es-ES" sz="2400" dirty="0">
                <a:solidFill>
                  <a:srgbClr val="C00000"/>
                </a:solidFill>
                <a:latin typeface="Arial" charset="0"/>
              </a:rPr>
              <a:t>en </a:t>
            </a:r>
            <a:r>
              <a:rPr lang="fr-FR" altLang="es-ES" sz="2400" dirty="0" smtClean="0">
                <a:solidFill>
                  <a:srgbClr val="C00000"/>
                </a:solidFill>
                <a:latin typeface="Arial" charset="0"/>
              </a:rPr>
              <a:t>Méditerranée.</a:t>
            </a:r>
          </a:p>
          <a:p>
            <a:pPr marL="273050" indent="-273050" algn="ctr">
              <a:spcBef>
                <a:spcPct val="20000"/>
              </a:spcBef>
            </a:pPr>
            <a:r>
              <a:rPr lang="fr-FR" altLang="es-ES" sz="2400" dirty="0" smtClean="0">
                <a:solidFill>
                  <a:srgbClr val="C00000"/>
                </a:solidFill>
                <a:latin typeface="Arial" charset="0"/>
              </a:rPr>
              <a:t>Indicateur 6.5.1 (ODD #6)</a:t>
            </a:r>
            <a:endParaRPr lang="es-ES" altLang="es-ES" sz="2400" dirty="0">
              <a:solidFill>
                <a:srgbClr val="C00000"/>
              </a:solidFill>
              <a:latin typeface="Arial" charset="0"/>
            </a:endParaRPr>
          </a:p>
        </p:txBody>
      </p:sp>
      <p:sp>
        <p:nvSpPr>
          <p:cNvPr id="17" name="Rectangle 2"/>
          <p:cNvSpPr>
            <a:spLocks noChangeArrowheads="1"/>
          </p:cNvSpPr>
          <p:nvPr/>
        </p:nvSpPr>
        <p:spPr bwMode="auto">
          <a:xfrm>
            <a:off x="35496" y="836712"/>
            <a:ext cx="9126537" cy="85561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en-US" altLang="es-ES" sz="2800" dirty="0">
                <a:latin typeface="Arial" charset="0"/>
              </a:rPr>
              <a:t>7th Beirut Water </a:t>
            </a:r>
            <a:r>
              <a:rPr lang="en-US" altLang="es-ES" sz="2800" dirty="0" smtClean="0">
                <a:latin typeface="Arial" charset="0"/>
              </a:rPr>
              <a:t>Week</a:t>
            </a:r>
          </a:p>
          <a:p>
            <a:pPr marL="273050" indent="-273050" algn="ctr">
              <a:spcBef>
                <a:spcPct val="20000"/>
              </a:spcBef>
            </a:pPr>
            <a:r>
              <a:rPr lang="en-US" altLang="es-ES" sz="1800" dirty="0" smtClean="0">
                <a:latin typeface="Arial" charset="0"/>
              </a:rPr>
              <a:t>Mediterranean </a:t>
            </a:r>
            <a:r>
              <a:rPr lang="en-US" altLang="es-ES" sz="1800" dirty="0">
                <a:latin typeface="Arial" charset="0"/>
              </a:rPr>
              <a:t>contribution to the </a:t>
            </a:r>
            <a:r>
              <a:rPr lang="en-US" altLang="es-ES" sz="1800" dirty="0" smtClean="0">
                <a:latin typeface="Arial" charset="0"/>
              </a:rPr>
              <a:t>Agenda </a:t>
            </a:r>
            <a:r>
              <a:rPr lang="en-US" altLang="es-ES" sz="1800" dirty="0">
                <a:latin typeface="Arial" charset="0"/>
              </a:rPr>
              <a:t>2030 for a </a:t>
            </a:r>
            <a:r>
              <a:rPr lang="en-US" altLang="es-ES" sz="1800" dirty="0" smtClean="0">
                <a:latin typeface="Arial" charset="0"/>
              </a:rPr>
              <a:t>Sustainable Development</a:t>
            </a:r>
            <a:endParaRPr lang="es-ES" altLang="es-ES" sz="1800" dirty="0">
              <a:latin typeface="Arial" charset="0"/>
            </a:endParaRPr>
          </a:p>
        </p:txBody>
      </p:sp>
      <p:pic>
        <p:nvPicPr>
          <p:cNvPr id="15" name="1 Imagen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17463" y="1588"/>
            <a:ext cx="9142412" cy="628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7106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1560" y="1737645"/>
            <a:ext cx="1368152" cy="11282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7107" name="Picture 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19199" y="1637457"/>
            <a:ext cx="1328613" cy="13286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7108" name="Picture 4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04248" y="1762399"/>
            <a:ext cx="1440160" cy="10787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5" name="Rectangle 4"/>
          <p:cNvSpPr>
            <a:spLocks noChangeArrowheads="1"/>
          </p:cNvSpPr>
          <p:nvPr/>
        </p:nvSpPr>
        <p:spPr bwMode="auto">
          <a:xfrm>
            <a:off x="5775574" y="6483679"/>
            <a:ext cx="330597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273050" indent="-273050" algn="ctr"/>
            <a:r>
              <a:rPr lang="en-GB" altLang="es-ES" sz="1200" i="1" dirty="0" smtClean="0">
                <a:solidFill>
                  <a:srgbClr val="C00000"/>
                </a:solidFill>
              </a:rPr>
              <a:t>7</a:t>
            </a:r>
            <a:r>
              <a:rPr lang="en-GB" altLang="es-ES" sz="1200" i="1" baseline="30000" dirty="0" smtClean="0">
                <a:solidFill>
                  <a:srgbClr val="C00000"/>
                </a:solidFill>
              </a:rPr>
              <a:t>ème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Semaine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de l’Eau -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Beyrouth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, 8-11 Avril 2019</a:t>
            </a:r>
            <a:endParaRPr lang="en-GB" altLang="es-ES" sz="1200" i="1" dirty="0">
              <a:solidFill>
                <a:srgbClr val="C00000"/>
              </a:solidFill>
            </a:endParaRPr>
          </a:p>
        </p:txBody>
      </p:sp>
      <p:pic>
        <p:nvPicPr>
          <p:cNvPr id="26626" name="1 Imagen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463" y="1588"/>
            <a:ext cx="9142412" cy="628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7" name="6 Conector recto"/>
          <p:cNvCxnSpPr/>
          <p:nvPr/>
        </p:nvCxnSpPr>
        <p:spPr bwMode="auto">
          <a:xfrm>
            <a:off x="0" y="692150"/>
            <a:ext cx="9144000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508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26628" name="Picture 46" descr="LogoREMOC_v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01613" y="65088"/>
            <a:ext cx="387350" cy="503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23" name="Rectangle 2"/>
          <p:cNvSpPr>
            <a:spLocks noChangeArrowheads="1"/>
          </p:cNvSpPr>
          <p:nvPr/>
        </p:nvSpPr>
        <p:spPr bwMode="auto">
          <a:xfrm>
            <a:off x="1014413" y="115858"/>
            <a:ext cx="734040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Gestion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Intégrée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des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Ressources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Eau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Méditerranée</a:t>
            </a:r>
            <a:endParaRPr lang="es-ES" altLang="es-ES" sz="2000" dirty="0">
              <a:solidFill>
                <a:schemeClr val="bg1"/>
              </a:solidFill>
              <a:latin typeface="Arial" charset="0"/>
            </a:endParaRPr>
          </a:p>
        </p:txBody>
      </p:sp>
      <p:pic>
        <p:nvPicPr>
          <p:cNvPr id="46082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9821" y="989139"/>
            <a:ext cx="3344264" cy="150304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6083" name="Picture 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1520" y="3645024"/>
            <a:ext cx="4553306" cy="220051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9" name="Rectangle 2"/>
          <p:cNvSpPr>
            <a:spLocks noChangeArrowheads="1"/>
          </p:cNvSpPr>
          <p:nvPr/>
        </p:nvSpPr>
        <p:spPr bwMode="auto">
          <a:xfrm>
            <a:off x="3604085" y="989139"/>
            <a:ext cx="5256584" cy="64633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>
              <a:spcBef>
                <a:spcPct val="20000"/>
              </a:spcBef>
            </a:pPr>
            <a:r>
              <a:rPr lang="fr-FR" altLang="es-ES" sz="1800" dirty="0">
                <a:latin typeface="Arial" charset="0"/>
              </a:rPr>
              <a:t>Les </a:t>
            </a:r>
            <a:r>
              <a:rPr lang="fr-FR" altLang="es-ES" sz="1800" dirty="0" smtClean="0">
                <a:latin typeface="Arial" charset="0"/>
              </a:rPr>
              <a:t>Objectifs </a:t>
            </a:r>
            <a:r>
              <a:rPr lang="fr-FR" altLang="es-ES" sz="1800" dirty="0">
                <a:latin typeface="Arial" charset="0"/>
              </a:rPr>
              <a:t>du Millénaire pour le </a:t>
            </a:r>
            <a:r>
              <a:rPr lang="fr-FR" altLang="es-ES" sz="1800" dirty="0" smtClean="0">
                <a:latin typeface="Arial" charset="0"/>
              </a:rPr>
              <a:t>Développement </a:t>
            </a:r>
            <a:r>
              <a:rPr lang="fr-FR" altLang="es-ES" sz="1800" dirty="0">
                <a:latin typeface="Arial" charset="0"/>
              </a:rPr>
              <a:t>(</a:t>
            </a:r>
            <a:r>
              <a:rPr lang="fr-FR" altLang="es-ES" sz="1800" dirty="0" smtClean="0">
                <a:latin typeface="Arial" charset="0"/>
              </a:rPr>
              <a:t>OMD). </a:t>
            </a:r>
            <a:r>
              <a:rPr lang="fr-FR" altLang="es-ES" sz="1800" dirty="0" smtClean="0">
                <a:solidFill>
                  <a:srgbClr val="FF0000"/>
                </a:solidFill>
                <a:latin typeface="Arial" charset="0"/>
              </a:rPr>
              <a:t>2000-2015</a:t>
            </a:r>
            <a:endParaRPr lang="es-ES" altLang="es-ES" sz="1800" dirty="0">
              <a:solidFill>
                <a:srgbClr val="FF0000"/>
              </a:solidFill>
              <a:latin typeface="Arial" charset="0"/>
            </a:endParaRPr>
          </a:p>
        </p:txBody>
      </p:sp>
      <p:sp>
        <p:nvSpPr>
          <p:cNvPr id="30" name="Rectangle 2"/>
          <p:cNvSpPr>
            <a:spLocks noChangeArrowheads="1"/>
          </p:cNvSpPr>
          <p:nvPr/>
        </p:nvSpPr>
        <p:spPr bwMode="auto">
          <a:xfrm>
            <a:off x="4821298" y="3661280"/>
            <a:ext cx="3888432" cy="64633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>
              <a:spcBef>
                <a:spcPct val="20000"/>
              </a:spcBef>
            </a:pPr>
            <a:r>
              <a:rPr lang="fr-FR" altLang="es-ES" sz="1800" dirty="0" smtClean="0">
                <a:latin typeface="Arial" charset="0"/>
              </a:rPr>
              <a:t>Les Objectifs </a:t>
            </a:r>
            <a:r>
              <a:rPr lang="fr-FR" altLang="es-ES" sz="1800" dirty="0">
                <a:latin typeface="Arial" charset="0"/>
              </a:rPr>
              <a:t>de </a:t>
            </a:r>
            <a:r>
              <a:rPr lang="fr-FR" altLang="es-ES" sz="1800" dirty="0" smtClean="0">
                <a:latin typeface="Arial" charset="0"/>
              </a:rPr>
              <a:t>Développement Durable </a:t>
            </a:r>
            <a:r>
              <a:rPr lang="fr-FR" altLang="es-ES" sz="1800" dirty="0">
                <a:latin typeface="Arial" charset="0"/>
              </a:rPr>
              <a:t>(</a:t>
            </a:r>
            <a:r>
              <a:rPr lang="fr-FR" altLang="es-ES" sz="1800" dirty="0" smtClean="0">
                <a:latin typeface="Arial" charset="0"/>
              </a:rPr>
              <a:t>ODD). </a:t>
            </a:r>
            <a:r>
              <a:rPr lang="fr-FR" altLang="es-ES" sz="1800" dirty="0" smtClean="0">
                <a:solidFill>
                  <a:srgbClr val="FF0000"/>
                </a:solidFill>
                <a:latin typeface="Arial" charset="0"/>
              </a:rPr>
              <a:t>2015-2030</a:t>
            </a:r>
            <a:endParaRPr lang="es-ES" altLang="es-ES" sz="1800" dirty="0">
              <a:solidFill>
                <a:srgbClr val="FF0000"/>
              </a:solidFill>
              <a:latin typeface="Arial" charset="0"/>
            </a:endParaRPr>
          </a:p>
        </p:txBody>
      </p:sp>
      <p:sp>
        <p:nvSpPr>
          <p:cNvPr id="15" name="14 Elipse"/>
          <p:cNvSpPr/>
          <p:nvPr/>
        </p:nvSpPr>
        <p:spPr bwMode="auto">
          <a:xfrm>
            <a:off x="4027172" y="3602909"/>
            <a:ext cx="777654" cy="763075"/>
          </a:xfrm>
          <a:prstGeom prst="ellipse">
            <a:avLst/>
          </a:prstGeom>
          <a:noFill/>
          <a:ln w="25400" cap="flat" cmpd="sng" algn="ctr">
            <a:solidFill>
              <a:srgbClr val="FF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31" name="Rectangle 2"/>
          <p:cNvSpPr>
            <a:spLocks noChangeArrowheads="1"/>
          </p:cNvSpPr>
          <p:nvPr/>
        </p:nvSpPr>
        <p:spPr bwMode="auto">
          <a:xfrm>
            <a:off x="4913381" y="4356856"/>
            <a:ext cx="4230619" cy="152041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85750" indent="-285750">
              <a:spcBef>
                <a:spcPct val="20000"/>
              </a:spcBef>
              <a:buFont typeface="Wingdings" panose="05000000000000000000" pitchFamily="2" charset="2"/>
              <a:buChar char="§"/>
            </a:pPr>
            <a:r>
              <a:rPr lang="fr-FR" altLang="es-ES" sz="1600" dirty="0" smtClean="0">
                <a:solidFill>
                  <a:srgbClr val="FF0000"/>
                </a:solidFill>
                <a:latin typeface="Arial" charset="0"/>
              </a:rPr>
              <a:t>Durabilité</a:t>
            </a:r>
          </a:p>
          <a:p>
            <a:pPr marL="285750" indent="-285750">
              <a:spcBef>
                <a:spcPct val="20000"/>
              </a:spcBef>
              <a:buFont typeface="Wingdings" panose="05000000000000000000" pitchFamily="2" charset="2"/>
              <a:buChar char="§"/>
            </a:pPr>
            <a:r>
              <a:rPr lang="es-ES" altLang="es-ES" sz="1600" dirty="0" err="1" smtClean="0">
                <a:solidFill>
                  <a:srgbClr val="FF0000"/>
                </a:solidFill>
                <a:latin typeface="Arial" charset="0"/>
              </a:rPr>
              <a:t>Équité</a:t>
            </a:r>
            <a:endParaRPr lang="es-ES" altLang="es-ES" sz="1600" dirty="0" smtClean="0">
              <a:solidFill>
                <a:srgbClr val="FF0000"/>
              </a:solidFill>
              <a:latin typeface="Arial" charset="0"/>
            </a:endParaRPr>
          </a:p>
          <a:p>
            <a:pPr marL="285750" indent="-285750">
              <a:spcBef>
                <a:spcPct val="20000"/>
              </a:spcBef>
              <a:buFont typeface="Wingdings" panose="05000000000000000000" pitchFamily="2" charset="2"/>
              <a:buChar char="§"/>
            </a:pPr>
            <a:r>
              <a:rPr lang="es-ES" altLang="es-ES" sz="1600" dirty="0" err="1" smtClean="0">
                <a:solidFill>
                  <a:srgbClr val="FF0000"/>
                </a:solidFill>
                <a:latin typeface="Arial" charset="0"/>
              </a:rPr>
              <a:t>Universalité</a:t>
            </a:r>
            <a:r>
              <a:rPr lang="es-ES" altLang="es-ES" sz="1600" dirty="0" smtClean="0">
                <a:solidFill>
                  <a:srgbClr val="FF0000"/>
                </a:solidFill>
                <a:latin typeface="Arial" charset="0"/>
              </a:rPr>
              <a:t> (</a:t>
            </a:r>
            <a:r>
              <a:rPr lang="es-ES" altLang="es-ES" sz="1600" dirty="0" err="1" smtClean="0">
                <a:solidFill>
                  <a:srgbClr val="FF0000"/>
                </a:solidFill>
                <a:latin typeface="Arial" charset="0"/>
              </a:rPr>
              <a:t>interconnexion</a:t>
            </a:r>
            <a:r>
              <a:rPr lang="es-ES" altLang="es-ES" sz="1600" dirty="0" smtClean="0">
                <a:solidFill>
                  <a:srgbClr val="FF0000"/>
                </a:solidFill>
                <a:latin typeface="Arial" charset="0"/>
              </a:rPr>
              <a:t>)</a:t>
            </a:r>
          </a:p>
          <a:p>
            <a:pPr marL="285750" indent="-285750">
              <a:spcBef>
                <a:spcPct val="20000"/>
              </a:spcBef>
              <a:buFont typeface="Wingdings" panose="05000000000000000000" pitchFamily="2" charset="2"/>
              <a:buChar char="§"/>
            </a:pPr>
            <a:r>
              <a:rPr lang="fr-FR" altLang="es-ES" sz="1600" dirty="0">
                <a:solidFill>
                  <a:srgbClr val="FF0000"/>
                </a:solidFill>
                <a:latin typeface="Arial" charset="0"/>
              </a:rPr>
              <a:t>Engagement </a:t>
            </a:r>
            <a:r>
              <a:rPr lang="fr-FR" altLang="es-ES" sz="1600" dirty="0" smtClean="0">
                <a:solidFill>
                  <a:srgbClr val="FF0000"/>
                </a:solidFill>
                <a:latin typeface="Arial" charset="0"/>
              </a:rPr>
              <a:t>(tous </a:t>
            </a:r>
            <a:r>
              <a:rPr lang="fr-FR" altLang="es-ES" sz="1600" dirty="0">
                <a:solidFill>
                  <a:srgbClr val="FF0000"/>
                </a:solidFill>
                <a:latin typeface="Arial" charset="0"/>
              </a:rPr>
              <a:t>les pays du </a:t>
            </a:r>
            <a:r>
              <a:rPr lang="fr-FR" altLang="es-ES" sz="1600" dirty="0" smtClean="0">
                <a:solidFill>
                  <a:srgbClr val="FF0000"/>
                </a:solidFill>
                <a:latin typeface="Arial" charset="0"/>
              </a:rPr>
              <a:t>monde)</a:t>
            </a:r>
          </a:p>
          <a:p>
            <a:pPr marL="285750" indent="-285750">
              <a:spcBef>
                <a:spcPct val="20000"/>
              </a:spcBef>
              <a:buFont typeface="Wingdings" panose="05000000000000000000" pitchFamily="2" charset="2"/>
              <a:buChar char="§"/>
            </a:pPr>
            <a:r>
              <a:rPr lang="es-ES" altLang="es-ES" sz="1600" dirty="0" err="1" smtClean="0">
                <a:solidFill>
                  <a:srgbClr val="FF0000"/>
                </a:solidFill>
                <a:latin typeface="Arial" charset="0"/>
              </a:rPr>
              <a:t>Atteindre</a:t>
            </a:r>
            <a:r>
              <a:rPr lang="es-ES" altLang="es-ES" sz="1600" dirty="0" smtClean="0">
                <a:solidFill>
                  <a:srgbClr val="FF0000"/>
                </a:solidFill>
                <a:latin typeface="Arial" charset="0"/>
              </a:rPr>
              <a:t> (17 </a:t>
            </a:r>
            <a:r>
              <a:rPr lang="es-ES" altLang="es-ES" sz="1600" dirty="0" err="1" smtClean="0">
                <a:solidFill>
                  <a:srgbClr val="FF0000"/>
                </a:solidFill>
                <a:latin typeface="Arial" charset="0"/>
              </a:rPr>
              <a:t>v.s.</a:t>
            </a:r>
            <a:r>
              <a:rPr lang="es-ES" altLang="es-ES" sz="1600" dirty="0" smtClean="0">
                <a:solidFill>
                  <a:srgbClr val="FF0000"/>
                </a:solidFill>
                <a:latin typeface="Arial" charset="0"/>
              </a:rPr>
              <a:t> 8)</a:t>
            </a:r>
            <a:endParaRPr lang="es-ES" altLang="es-ES" sz="1600" dirty="0">
              <a:solidFill>
                <a:srgbClr val="FF0000"/>
              </a:solidFill>
              <a:latin typeface="Arial" charset="0"/>
            </a:endParaRPr>
          </a:p>
        </p:txBody>
      </p:sp>
      <p:sp>
        <p:nvSpPr>
          <p:cNvPr id="32" name="Rectangle 2"/>
          <p:cNvSpPr>
            <a:spLocks noChangeArrowheads="1"/>
          </p:cNvSpPr>
          <p:nvPr/>
        </p:nvSpPr>
        <p:spPr bwMode="auto">
          <a:xfrm>
            <a:off x="35497" y="2563349"/>
            <a:ext cx="5544616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just">
              <a:spcBef>
                <a:spcPct val="20000"/>
              </a:spcBef>
            </a:pPr>
            <a:r>
              <a:rPr lang="fr-FR" altLang="es-ES" sz="1200" b="0" i="1" dirty="0">
                <a:solidFill>
                  <a:schemeClr val="tx1"/>
                </a:solidFill>
                <a:latin typeface="Arial" charset="0"/>
              </a:rPr>
              <a:t>Mettre fin à l’exploitation irrationnelle des ressources en eau, en formulant </a:t>
            </a:r>
            <a:r>
              <a:rPr lang="fr-FR" altLang="es-ES" sz="1200" b="0" i="1" dirty="0" smtClean="0">
                <a:solidFill>
                  <a:schemeClr val="tx1"/>
                </a:solidFill>
                <a:latin typeface="Arial" charset="0"/>
              </a:rPr>
              <a:t>des stratégies </a:t>
            </a:r>
            <a:r>
              <a:rPr lang="fr-FR" altLang="es-ES" sz="1200" b="0" i="1" dirty="0">
                <a:solidFill>
                  <a:schemeClr val="tx1"/>
                </a:solidFill>
                <a:latin typeface="Arial" charset="0"/>
              </a:rPr>
              <a:t>de gestion de l’eau aux niveaux régional, national et </a:t>
            </a:r>
            <a:r>
              <a:rPr lang="fr-FR" altLang="es-ES" sz="1200" b="0" i="1" dirty="0" smtClean="0">
                <a:solidFill>
                  <a:schemeClr val="tx1"/>
                </a:solidFill>
                <a:latin typeface="Arial" charset="0"/>
              </a:rPr>
              <a:t>local, permettant </a:t>
            </a:r>
            <a:r>
              <a:rPr lang="fr-FR" altLang="es-ES" sz="1200" b="0" i="1" dirty="0">
                <a:solidFill>
                  <a:schemeClr val="tx1"/>
                </a:solidFill>
                <a:latin typeface="Arial" charset="0"/>
              </a:rPr>
              <a:t>notamment d’assurer aussi bien un accès équitable </a:t>
            </a:r>
            <a:r>
              <a:rPr lang="fr-FR" altLang="es-ES" sz="1200" b="0" i="1" dirty="0" smtClean="0">
                <a:solidFill>
                  <a:schemeClr val="tx1"/>
                </a:solidFill>
                <a:latin typeface="Arial" charset="0"/>
              </a:rPr>
              <a:t>qu’un approvisionnement adéquat.</a:t>
            </a:r>
            <a:endParaRPr lang="es-ES" altLang="es-ES" sz="1200" b="0" i="1" dirty="0">
              <a:solidFill>
                <a:schemeClr val="tx1"/>
              </a:solidFill>
              <a:latin typeface="Arial" charset="0"/>
            </a:endParaRPr>
          </a:p>
        </p:txBody>
      </p:sp>
      <p:sp>
        <p:nvSpPr>
          <p:cNvPr id="16" name="15 Flecha abajo"/>
          <p:cNvSpPr/>
          <p:nvPr/>
        </p:nvSpPr>
        <p:spPr bwMode="auto">
          <a:xfrm>
            <a:off x="2231740" y="2442414"/>
            <a:ext cx="72008" cy="213646"/>
          </a:xfrm>
          <a:prstGeom prst="downArrow">
            <a:avLst/>
          </a:prstGeom>
          <a:solidFill>
            <a:schemeClr val="tx1">
              <a:alpha val="50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cxnSp>
        <p:nvCxnSpPr>
          <p:cNvPr id="21" name="20 Conector recto"/>
          <p:cNvCxnSpPr/>
          <p:nvPr/>
        </p:nvCxnSpPr>
        <p:spPr bwMode="auto">
          <a:xfrm>
            <a:off x="3491880" y="2132856"/>
            <a:ext cx="3096344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31750" cap="flat" cmpd="sng" algn="ctr">
            <a:solidFill>
              <a:srgbClr val="008000"/>
            </a:solidFill>
            <a:prstDash val="sysDash"/>
            <a:round/>
            <a:headEnd type="none" w="med" len="med"/>
            <a:tailEnd type="none" w="med" len="med"/>
          </a:ln>
          <a:effectLst/>
        </p:spPr>
      </p:cxnSp>
      <p:cxnSp>
        <p:nvCxnSpPr>
          <p:cNvPr id="34" name="33 Conector recto de flecha"/>
          <p:cNvCxnSpPr/>
          <p:nvPr/>
        </p:nvCxnSpPr>
        <p:spPr bwMode="auto">
          <a:xfrm>
            <a:off x="6588224" y="2132856"/>
            <a:ext cx="11080" cy="1512168"/>
          </a:xfrm>
          <a:prstGeom prst="straightConnector1">
            <a:avLst/>
          </a:prstGeom>
          <a:solidFill>
            <a:schemeClr val="bg1">
              <a:alpha val="50000"/>
            </a:schemeClr>
          </a:solidFill>
          <a:ln w="31750" cap="flat" cmpd="sng" algn="ctr">
            <a:solidFill>
              <a:srgbClr val="008000"/>
            </a:solidFill>
            <a:prstDash val="sysDash"/>
            <a:round/>
            <a:headEnd type="none" w="med" len="med"/>
            <a:tailEnd type="arrow"/>
          </a:ln>
          <a:effectLst/>
        </p:spPr>
      </p:cxnSp>
      <p:pic>
        <p:nvPicPr>
          <p:cNvPr id="46084" name="Picture 4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613" y="6249813"/>
            <a:ext cx="685801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6085" name="Picture 5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6237312"/>
            <a:ext cx="593154" cy="5931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6086" name="Picture 6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0061" y="6295790"/>
            <a:ext cx="593667" cy="4455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1 Elipse"/>
          <p:cNvSpPr/>
          <p:nvPr/>
        </p:nvSpPr>
        <p:spPr bwMode="auto">
          <a:xfrm>
            <a:off x="2051720" y="2745335"/>
            <a:ext cx="432048" cy="287209"/>
          </a:xfrm>
          <a:prstGeom prst="ellipse">
            <a:avLst/>
          </a:prstGeom>
          <a:noFill/>
          <a:ln w="1905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414846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5" name="Rectangle 4"/>
          <p:cNvSpPr>
            <a:spLocks noChangeArrowheads="1"/>
          </p:cNvSpPr>
          <p:nvPr/>
        </p:nvSpPr>
        <p:spPr bwMode="auto">
          <a:xfrm>
            <a:off x="5775574" y="6483679"/>
            <a:ext cx="330597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273050" indent="-273050" algn="ctr"/>
            <a:r>
              <a:rPr lang="en-GB" altLang="es-ES" sz="1200" i="1" dirty="0" smtClean="0">
                <a:solidFill>
                  <a:srgbClr val="C00000"/>
                </a:solidFill>
              </a:rPr>
              <a:t>7</a:t>
            </a:r>
            <a:r>
              <a:rPr lang="en-GB" altLang="es-ES" sz="1200" i="1" baseline="30000" dirty="0" smtClean="0">
                <a:solidFill>
                  <a:srgbClr val="C00000"/>
                </a:solidFill>
              </a:rPr>
              <a:t>ème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Semaine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de l’Eau -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Beyrouth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, 8-11 Avril 2019</a:t>
            </a:r>
            <a:endParaRPr lang="en-GB" altLang="es-ES" sz="1200" i="1" dirty="0">
              <a:solidFill>
                <a:srgbClr val="C00000"/>
              </a:solidFill>
            </a:endParaRPr>
          </a:p>
        </p:txBody>
      </p:sp>
      <p:pic>
        <p:nvPicPr>
          <p:cNvPr id="26626" name="1 Imagen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463" y="1588"/>
            <a:ext cx="9142412" cy="628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7" name="6 Conector recto"/>
          <p:cNvCxnSpPr/>
          <p:nvPr/>
        </p:nvCxnSpPr>
        <p:spPr bwMode="auto">
          <a:xfrm>
            <a:off x="0" y="692150"/>
            <a:ext cx="9144000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508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26628" name="Picture 46" descr="LogoREMOC_v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01613" y="65088"/>
            <a:ext cx="387350" cy="503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3" name="2 Rectángulo"/>
          <p:cNvSpPr/>
          <p:nvPr/>
        </p:nvSpPr>
        <p:spPr>
          <a:xfrm>
            <a:off x="2949196" y="790870"/>
            <a:ext cx="5943284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ctr">
              <a:spcBef>
                <a:spcPct val="20000"/>
              </a:spcBef>
            </a:pPr>
            <a:r>
              <a:rPr lang="fr-FR" sz="1600" dirty="0" smtClean="0">
                <a:latin typeface="Arial" charset="0"/>
              </a:rPr>
              <a:t>Garantir </a:t>
            </a:r>
            <a:r>
              <a:rPr lang="fr-FR" sz="1600" dirty="0">
                <a:latin typeface="Arial" charset="0"/>
              </a:rPr>
              <a:t>l’accès de tous à l’eau et à </a:t>
            </a:r>
            <a:r>
              <a:rPr lang="fr-FR" sz="1600" dirty="0" smtClean="0">
                <a:latin typeface="Arial" charset="0"/>
              </a:rPr>
              <a:t>l’assainissement </a:t>
            </a:r>
            <a:r>
              <a:rPr lang="fr-FR" sz="1600" dirty="0">
                <a:latin typeface="Arial" charset="0"/>
              </a:rPr>
              <a:t>et assurer une </a:t>
            </a:r>
            <a:r>
              <a:rPr lang="fr-FR" sz="1600" dirty="0">
                <a:solidFill>
                  <a:srgbClr val="FF0000"/>
                </a:solidFill>
                <a:latin typeface="Arial" charset="0"/>
              </a:rPr>
              <a:t>gestion</a:t>
            </a:r>
            <a:r>
              <a:rPr lang="fr-FR" sz="1600" dirty="0">
                <a:latin typeface="Arial" charset="0"/>
              </a:rPr>
              <a:t> durable des ressources en eau</a:t>
            </a:r>
            <a:endParaRPr lang="es-ES" sz="1600" dirty="0">
              <a:latin typeface="Arial" charset="0"/>
            </a:endParaRPr>
          </a:p>
        </p:txBody>
      </p:sp>
      <p:pic>
        <p:nvPicPr>
          <p:cNvPr id="5" name="4 Imagen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1613" y="786614"/>
            <a:ext cx="1490067" cy="1572196"/>
          </a:xfrm>
          <a:prstGeom prst="rect">
            <a:avLst/>
          </a:prstGeom>
        </p:spPr>
      </p:pic>
      <p:pic>
        <p:nvPicPr>
          <p:cNvPr id="6" name="5 Imagen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0746" y="1448001"/>
            <a:ext cx="5077929" cy="3486449"/>
          </a:xfrm>
          <a:prstGeom prst="rect">
            <a:avLst/>
          </a:prstGeom>
        </p:spPr>
      </p:pic>
      <p:pic>
        <p:nvPicPr>
          <p:cNvPr id="9" name="8 Imagen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9229" y="4896338"/>
            <a:ext cx="4968552" cy="1427058"/>
          </a:xfrm>
          <a:prstGeom prst="rect">
            <a:avLst/>
          </a:prstGeom>
        </p:spPr>
      </p:pic>
      <p:sp>
        <p:nvSpPr>
          <p:cNvPr id="10" name="9 Rectángulo"/>
          <p:cNvSpPr/>
          <p:nvPr/>
        </p:nvSpPr>
        <p:spPr bwMode="auto">
          <a:xfrm>
            <a:off x="2195736" y="3933056"/>
            <a:ext cx="2577769" cy="432048"/>
          </a:xfrm>
          <a:prstGeom prst="rect">
            <a:avLst/>
          </a:prstGeom>
          <a:noFill/>
          <a:ln w="254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18" name="17 Rectángulo"/>
          <p:cNvSpPr/>
          <p:nvPr/>
        </p:nvSpPr>
        <p:spPr bwMode="auto">
          <a:xfrm>
            <a:off x="4809509" y="3927990"/>
            <a:ext cx="2549166" cy="293098"/>
          </a:xfrm>
          <a:prstGeom prst="rect">
            <a:avLst/>
          </a:prstGeom>
          <a:noFill/>
          <a:ln w="254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19" name="18 Rectángulo"/>
          <p:cNvSpPr/>
          <p:nvPr/>
        </p:nvSpPr>
        <p:spPr>
          <a:xfrm rot="16200000">
            <a:off x="633447" y="3642598"/>
            <a:ext cx="1584176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ctr">
              <a:spcBef>
                <a:spcPct val="20000"/>
              </a:spcBef>
            </a:pPr>
            <a:r>
              <a:rPr lang="fr-FR" sz="1600" dirty="0" smtClean="0">
                <a:solidFill>
                  <a:srgbClr val="008000"/>
                </a:solidFill>
                <a:latin typeface="Arial" charset="0"/>
              </a:rPr>
              <a:t>CIBLES (8)</a:t>
            </a:r>
            <a:endParaRPr lang="es-ES" sz="1600" dirty="0">
              <a:solidFill>
                <a:srgbClr val="008000"/>
              </a:solidFill>
              <a:latin typeface="Arial" charset="0"/>
            </a:endParaRPr>
          </a:p>
        </p:txBody>
      </p:sp>
      <p:sp>
        <p:nvSpPr>
          <p:cNvPr id="20" name="19 Rectángulo"/>
          <p:cNvSpPr/>
          <p:nvPr/>
        </p:nvSpPr>
        <p:spPr>
          <a:xfrm rot="16200000">
            <a:off x="6940943" y="3716421"/>
            <a:ext cx="2268376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ctr">
              <a:spcBef>
                <a:spcPct val="20000"/>
              </a:spcBef>
            </a:pPr>
            <a:r>
              <a:rPr lang="fr-FR" sz="1600" dirty="0" smtClean="0">
                <a:solidFill>
                  <a:srgbClr val="008000"/>
                </a:solidFill>
                <a:latin typeface="Arial" charset="0"/>
              </a:rPr>
              <a:t>INDICATEURS (11)</a:t>
            </a:r>
            <a:endParaRPr lang="es-ES" sz="1600" dirty="0">
              <a:solidFill>
                <a:srgbClr val="008000"/>
              </a:solidFill>
              <a:latin typeface="Arial" charset="0"/>
            </a:endParaRPr>
          </a:p>
        </p:txBody>
      </p:sp>
      <p:sp>
        <p:nvSpPr>
          <p:cNvPr id="12" name="11 Rectángulo"/>
          <p:cNvSpPr/>
          <p:nvPr/>
        </p:nvSpPr>
        <p:spPr bwMode="auto">
          <a:xfrm>
            <a:off x="2289229" y="1448001"/>
            <a:ext cx="4968552" cy="4875395"/>
          </a:xfrm>
          <a:prstGeom prst="rect">
            <a:avLst/>
          </a:prstGeom>
          <a:noFill/>
          <a:ln w="9525" cap="flat" cmpd="sng" algn="ctr">
            <a:solidFill>
              <a:schemeClr val="bg1">
                <a:lumMod val="5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23" name="Rectangle 2"/>
          <p:cNvSpPr>
            <a:spLocks noChangeArrowheads="1"/>
          </p:cNvSpPr>
          <p:nvPr/>
        </p:nvSpPr>
        <p:spPr bwMode="auto">
          <a:xfrm>
            <a:off x="1014413" y="115858"/>
            <a:ext cx="734040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Gestion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Intégrée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des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Ressources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Eau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Méditerranée</a:t>
            </a:r>
            <a:endParaRPr lang="es-ES" altLang="es-ES" sz="2000" dirty="0">
              <a:solidFill>
                <a:schemeClr val="bg1"/>
              </a:solidFill>
              <a:latin typeface="Arial" charset="0"/>
            </a:endParaRPr>
          </a:p>
        </p:txBody>
      </p:sp>
      <p:sp>
        <p:nvSpPr>
          <p:cNvPr id="8" name="7 Abrir llave"/>
          <p:cNvSpPr/>
          <p:nvPr/>
        </p:nvSpPr>
        <p:spPr bwMode="auto">
          <a:xfrm>
            <a:off x="1671019" y="1448001"/>
            <a:ext cx="430762" cy="4727748"/>
          </a:xfrm>
          <a:prstGeom prst="leftBrace">
            <a:avLst/>
          </a:prstGeom>
          <a:noFill/>
          <a:ln w="19050" cap="flat" cmpd="sng" algn="ctr">
            <a:solidFill>
              <a:srgbClr val="008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11" name="10 Cerrar llave"/>
          <p:cNvSpPr/>
          <p:nvPr/>
        </p:nvSpPr>
        <p:spPr bwMode="auto">
          <a:xfrm>
            <a:off x="7358675" y="1448001"/>
            <a:ext cx="453685" cy="4875395"/>
          </a:xfrm>
          <a:prstGeom prst="rightBrace">
            <a:avLst/>
          </a:prstGeom>
          <a:noFill/>
          <a:ln w="19050" cap="flat" cmpd="sng" algn="ctr">
            <a:solidFill>
              <a:srgbClr val="008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13" name="12 Flecha derecha"/>
          <p:cNvSpPr/>
          <p:nvPr/>
        </p:nvSpPr>
        <p:spPr bwMode="auto">
          <a:xfrm>
            <a:off x="1763688" y="908720"/>
            <a:ext cx="1368152" cy="360040"/>
          </a:xfrm>
          <a:prstGeom prst="rightArrow">
            <a:avLst/>
          </a:prstGeom>
          <a:solidFill>
            <a:srgbClr val="0070C0">
              <a:alpha val="50000"/>
            </a:srgbClr>
          </a:solidFill>
          <a:ln w="9525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pic>
        <p:nvPicPr>
          <p:cNvPr id="22" name="Picture 4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613" y="6249813"/>
            <a:ext cx="685801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4" name="Picture 5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6237312"/>
            <a:ext cx="593154" cy="5931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5" name="Picture 6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0061" y="6295790"/>
            <a:ext cx="593667" cy="4455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6" name="25 Rectángulo"/>
          <p:cNvSpPr/>
          <p:nvPr/>
        </p:nvSpPr>
        <p:spPr>
          <a:xfrm>
            <a:off x="8460432" y="864826"/>
            <a:ext cx="492126" cy="70788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ctr">
              <a:spcBef>
                <a:spcPct val="20000"/>
              </a:spcBef>
            </a:pPr>
            <a:r>
              <a:rPr lang="es-ES" sz="4000" dirty="0" smtClean="0">
                <a:solidFill>
                  <a:srgbClr val="FF0000"/>
                </a:solidFill>
                <a:latin typeface="Arial" charset="0"/>
              </a:rPr>
              <a:t>+</a:t>
            </a:r>
            <a:endParaRPr lang="es-ES" sz="4000" dirty="0">
              <a:solidFill>
                <a:srgbClr val="FF0000"/>
              </a:solidFill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249795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1 Imagen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463" y="1588"/>
            <a:ext cx="9142412" cy="628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7" name="6 Conector recto"/>
          <p:cNvCxnSpPr/>
          <p:nvPr/>
        </p:nvCxnSpPr>
        <p:spPr bwMode="auto">
          <a:xfrm>
            <a:off x="0" y="692150"/>
            <a:ext cx="9144000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508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26628" name="Picture 46" descr="LogoREMOC_v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01613" y="65088"/>
            <a:ext cx="387350" cy="503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5775574" y="6483679"/>
            <a:ext cx="330597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273050" indent="-273050" algn="ctr"/>
            <a:r>
              <a:rPr lang="en-GB" altLang="es-ES" sz="1200" i="1" dirty="0" smtClean="0">
                <a:solidFill>
                  <a:srgbClr val="C00000"/>
                </a:solidFill>
              </a:rPr>
              <a:t>7</a:t>
            </a:r>
            <a:r>
              <a:rPr lang="en-GB" altLang="es-ES" sz="1200" i="1" baseline="30000" dirty="0" smtClean="0">
                <a:solidFill>
                  <a:srgbClr val="C00000"/>
                </a:solidFill>
              </a:rPr>
              <a:t>ème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Semaine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de l’Eau -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Beyrouth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, 8-11 Avril 2019</a:t>
            </a:r>
            <a:endParaRPr lang="en-GB" altLang="es-ES" sz="1200" i="1" dirty="0">
              <a:solidFill>
                <a:srgbClr val="C00000"/>
              </a:solidFill>
            </a:endParaRPr>
          </a:p>
        </p:txBody>
      </p:sp>
      <p:sp>
        <p:nvSpPr>
          <p:cNvPr id="14" name="Rectangle 2"/>
          <p:cNvSpPr>
            <a:spLocks noChangeArrowheads="1"/>
          </p:cNvSpPr>
          <p:nvPr/>
        </p:nvSpPr>
        <p:spPr bwMode="auto">
          <a:xfrm>
            <a:off x="1014413" y="115858"/>
            <a:ext cx="734040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Gestion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Intégrée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des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Ressources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Eau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Méditerranée</a:t>
            </a:r>
            <a:endParaRPr lang="es-ES" altLang="es-ES" sz="2000" dirty="0">
              <a:solidFill>
                <a:schemeClr val="bg1"/>
              </a:solidFill>
              <a:latin typeface="Arial" charset="0"/>
            </a:endParaRPr>
          </a:p>
        </p:txBody>
      </p:sp>
      <p:pic>
        <p:nvPicPr>
          <p:cNvPr id="18" name="Picture 4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613" y="6249813"/>
            <a:ext cx="685801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5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6237312"/>
            <a:ext cx="593154" cy="5931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" name="Picture 6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0061" y="6295790"/>
            <a:ext cx="593667" cy="4455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9" name="28 Imagen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60518" y="841424"/>
            <a:ext cx="820927" cy="628188"/>
          </a:xfrm>
          <a:prstGeom prst="rect">
            <a:avLst/>
          </a:prstGeom>
        </p:spPr>
      </p:pic>
      <p:sp>
        <p:nvSpPr>
          <p:cNvPr id="30" name="Rectangle 2"/>
          <p:cNvSpPr>
            <a:spLocks noChangeArrowheads="1"/>
          </p:cNvSpPr>
          <p:nvPr/>
        </p:nvSpPr>
        <p:spPr bwMode="auto">
          <a:xfrm>
            <a:off x="1509258" y="1243499"/>
            <a:ext cx="3888432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r">
              <a:spcBef>
                <a:spcPct val="20000"/>
              </a:spcBef>
            </a:pPr>
            <a:r>
              <a:rPr lang="en-US" altLang="es-ES" sz="1600" dirty="0" smtClean="0">
                <a:latin typeface="Arial" charset="0"/>
              </a:rPr>
              <a:t>Eau </a:t>
            </a:r>
            <a:r>
              <a:rPr lang="en-US" altLang="es-ES" sz="1600" dirty="0" err="1" smtClean="0">
                <a:latin typeface="Arial" charset="0"/>
              </a:rPr>
              <a:t>Propre</a:t>
            </a:r>
            <a:r>
              <a:rPr lang="en-US" altLang="es-ES" sz="1600" dirty="0" smtClean="0">
                <a:latin typeface="Arial" charset="0"/>
              </a:rPr>
              <a:t> et </a:t>
            </a:r>
            <a:r>
              <a:rPr lang="en-US" altLang="es-ES" sz="1600" dirty="0" err="1" smtClean="0">
                <a:latin typeface="Arial" charset="0"/>
              </a:rPr>
              <a:t>Assainissement</a:t>
            </a:r>
            <a:endParaRPr lang="es-ES" altLang="es-ES" sz="1600" dirty="0">
              <a:latin typeface="Arial" charset="0"/>
            </a:endParaRPr>
          </a:p>
        </p:txBody>
      </p:sp>
      <p:sp>
        <p:nvSpPr>
          <p:cNvPr id="31" name="Rectangle 2"/>
          <p:cNvSpPr>
            <a:spLocks noChangeArrowheads="1"/>
          </p:cNvSpPr>
          <p:nvPr/>
        </p:nvSpPr>
        <p:spPr bwMode="auto">
          <a:xfrm>
            <a:off x="-36512" y="2666830"/>
            <a:ext cx="5546274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r">
              <a:spcBef>
                <a:spcPct val="20000"/>
              </a:spcBef>
            </a:pPr>
            <a:r>
              <a:rPr lang="en-US" altLang="es-ES" sz="1600" dirty="0" err="1" smtClean="0">
                <a:latin typeface="Arial" charset="0"/>
              </a:rPr>
              <a:t>Gestion</a:t>
            </a:r>
            <a:r>
              <a:rPr lang="en-US" altLang="es-ES" sz="1600" dirty="0" smtClean="0">
                <a:latin typeface="Arial" charset="0"/>
              </a:rPr>
              <a:t> </a:t>
            </a:r>
            <a:r>
              <a:rPr lang="en-US" altLang="es-ES" sz="1600" dirty="0" err="1" smtClean="0">
                <a:latin typeface="Arial" charset="0"/>
              </a:rPr>
              <a:t>Intégrée</a:t>
            </a:r>
            <a:r>
              <a:rPr lang="en-US" altLang="es-ES" sz="1600" dirty="0" smtClean="0">
                <a:latin typeface="Arial" charset="0"/>
              </a:rPr>
              <a:t> des </a:t>
            </a:r>
            <a:r>
              <a:rPr lang="en-US" altLang="es-ES" sz="1600" dirty="0" err="1" smtClean="0">
                <a:latin typeface="Arial" charset="0"/>
              </a:rPr>
              <a:t>Ressources</a:t>
            </a:r>
            <a:r>
              <a:rPr lang="en-US" altLang="es-ES" sz="1600" dirty="0" smtClean="0">
                <a:latin typeface="Arial" charset="0"/>
              </a:rPr>
              <a:t> </a:t>
            </a:r>
            <a:r>
              <a:rPr lang="en-US" altLang="es-ES" sz="1600" dirty="0" err="1" smtClean="0">
                <a:latin typeface="Arial" charset="0"/>
              </a:rPr>
              <a:t>en</a:t>
            </a:r>
            <a:r>
              <a:rPr lang="en-US" altLang="es-ES" sz="1600" dirty="0" smtClean="0">
                <a:latin typeface="Arial" charset="0"/>
              </a:rPr>
              <a:t> Eau (</a:t>
            </a:r>
            <a:r>
              <a:rPr lang="en-US" altLang="es-ES" sz="1600" dirty="0" smtClean="0">
                <a:solidFill>
                  <a:srgbClr val="FF0000"/>
                </a:solidFill>
                <a:latin typeface="Arial" charset="0"/>
              </a:rPr>
              <a:t>BASSIN</a:t>
            </a:r>
            <a:r>
              <a:rPr lang="en-US" altLang="es-ES" sz="1600" dirty="0" smtClean="0">
                <a:latin typeface="Arial" charset="0"/>
              </a:rPr>
              <a:t>)</a:t>
            </a:r>
            <a:endParaRPr lang="es-ES" altLang="es-ES" sz="1600" dirty="0">
              <a:latin typeface="Arial" charset="0"/>
            </a:endParaRPr>
          </a:p>
        </p:txBody>
      </p:sp>
      <p:sp>
        <p:nvSpPr>
          <p:cNvPr id="32" name="Rectangle 2"/>
          <p:cNvSpPr>
            <a:spLocks noChangeArrowheads="1"/>
          </p:cNvSpPr>
          <p:nvPr/>
        </p:nvSpPr>
        <p:spPr bwMode="auto">
          <a:xfrm>
            <a:off x="429138" y="4149080"/>
            <a:ext cx="4898202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r">
              <a:spcBef>
                <a:spcPct val="20000"/>
              </a:spcBef>
            </a:pPr>
            <a:r>
              <a:rPr lang="en-US" altLang="es-ES" sz="1600" dirty="0" err="1" smtClean="0">
                <a:latin typeface="Arial" charset="0"/>
              </a:rPr>
              <a:t>Gouvernance</a:t>
            </a:r>
            <a:endParaRPr lang="es-ES" altLang="es-ES" sz="1600" dirty="0">
              <a:latin typeface="Arial" charset="0"/>
            </a:endParaRPr>
          </a:p>
        </p:txBody>
      </p:sp>
      <p:sp>
        <p:nvSpPr>
          <p:cNvPr id="34" name="Rectangle 2"/>
          <p:cNvSpPr>
            <a:spLocks noChangeArrowheads="1"/>
          </p:cNvSpPr>
          <p:nvPr/>
        </p:nvSpPr>
        <p:spPr bwMode="auto">
          <a:xfrm>
            <a:off x="429138" y="5445224"/>
            <a:ext cx="4898202" cy="33855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r">
              <a:spcBef>
                <a:spcPct val="20000"/>
              </a:spcBef>
            </a:pPr>
            <a:r>
              <a:rPr lang="en-US" altLang="es-ES" sz="1600" dirty="0" smtClean="0">
                <a:latin typeface="Arial" charset="0"/>
              </a:rPr>
              <a:t>Formation</a:t>
            </a:r>
            <a:endParaRPr lang="es-ES" altLang="es-ES" sz="1600" dirty="0">
              <a:latin typeface="Arial" charset="0"/>
            </a:endParaRPr>
          </a:p>
        </p:txBody>
      </p:sp>
      <p:pic>
        <p:nvPicPr>
          <p:cNvPr id="21" name="20 Imagen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73638" y="2132856"/>
            <a:ext cx="1242464" cy="1496843"/>
          </a:xfrm>
          <a:prstGeom prst="rect">
            <a:avLst/>
          </a:prstGeom>
        </p:spPr>
      </p:pic>
      <p:pic>
        <p:nvPicPr>
          <p:cNvPr id="48135" name="Picture 7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flipH="1">
            <a:off x="5851795" y="814735"/>
            <a:ext cx="1264307" cy="11960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136" name="Picture 8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60138" y="3682601"/>
            <a:ext cx="1247619" cy="125318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137" name="Picture 9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34024" y="5157192"/>
            <a:ext cx="1618296" cy="99740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2" name="21 Flecha arriba"/>
          <p:cNvSpPr/>
          <p:nvPr/>
        </p:nvSpPr>
        <p:spPr bwMode="auto">
          <a:xfrm>
            <a:off x="4572000" y="4509120"/>
            <a:ext cx="288032" cy="927965"/>
          </a:xfrm>
          <a:prstGeom prst="upArrow">
            <a:avLst/>
          </a:prstGeom>
          <a:solidFill>
            <a:schemeClr val="bg1">
              <a:lumMod val="75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42" name="41 Flecha arriba"/>
          <p:cNvSpPr/>
          <p:nvPr/>
        </p:nvSpPr>
        <p:spPr bwMode="auto">
          <a:xfrm>
            <a:off x="4572000" y="3140968"/>
            <a:ext cx="288032" cy="927965"/>
          </a:xfrm>
          <a:prstGeom prst="upArrow">
            <a:avLst/>
          </a:prstGeom>
          <a:solidFill>
            <a:schemeClr val="bg1">
              <a:lumMod val="75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43" name="42 Flecha arriba"/>
          <p:cNvSpPr/>
          <p:nvPr/>
        </p:nvSpPr>
        <p:spPr bwMode="auto">
          <a:xfrm>
            <a:off x="4572000" y="1628800"/>
            <a:ext cx="288032" cy="927965"/>
          </a:xfrm>
          <a:prstGeom prst="upArrow">
            <a:avLst/>
          </a:prstGeom>
          <a:solidFill>
            <a:schemeClr val="bg1">
              <a:lumMod val="75000"/>
            </a:schemeClr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44" name="Rectangle 2"/>
          <p:cNvSpPr>
            <a:spLocks noChangeArrowheads="1"/>
          </p:cNvSpPr>
          <p:nvPr/>
        </p:nvSpPr>
        <p:spPr bwMode="auto">
          <a:xfrm>
            <a:off x="6625622" y="1845404"/>
            <a:ext cx="610674" cy="2154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>
              <a:spcBef>
                <a:spcPct val="20000"/>
              </a:spcBef>
            </a:pPr>
            <a:r>
              <a:rPr lang="es-ES" altLang="es-ES" sz="800" i="1" dirty="0" smtClean="0">
                <a:solidFill>
                  <a:schemeClr val="bg1"/>
                </a:solidFill>
                <a:latin typeface="Arial" charset="0"/>
              </a:rPr>
              <a:t>NNUU</a:t>
            </a:r>
            <a:endParaRPr lang="es-ES" altLang="es-ES" sz="800" i="1" dirty="0">
              <a:solidFill>
                <a:schemeClr val="bg1"/>
              </a:solidFill>
              <a:latin typeface="Arial" charset="0"/>
            </a:endParaRPr>
          </a:p>
        </p:txBody>
      </p:sp>
      <p:sp>
        <p:nvSpPr>
          <p:cNvPr id="45" name="Rectangle 2"/>
          <p:cNvSpPr>
            <a:spLocks noChangeArrowheads="1"/>
          </p:cNvSpPr>
          <p:nvPr/>
        </p:nvSpPr>
        <p:spPr bwMode="auto">
          <a:xfrm>
            <a:off x="6625622" y="2204864"/>
            <a:ext cx="610674" cy="2154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>
              <a:spcBef>
                <a:spcPct val="20000"/>
              </a:spcBef>
            </a:pPr>
            <a:r>
              <a:rPr lang="es-ES" altLang="es-ES" sz="800" i="1" dirty="0" smtClean="0">
                <a:solidFill>
                  <a:schemeClr val="bg1"/>
                </a:solidFill>
                <a:latin typeface="Arial" charset="0"/>
              </a:rPr>
              <a:t>ABSN</a:t>
            </a:r>
            <a:endParaRPr lang="es-ES" altLang="es-ES" sz="800" i="1" dirty="0">
              <a:solidFill>
                <a:schemeClr val="bg1"/>
              </a:solidFill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2580560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1 Imagen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463" y="1588"/>
            <a:ext cx="9142412" cy="628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7" name="6 Conector recto"/>
          <p:cNvCxnSpPr/>
          <p:nvPr/>
        </p:nvCxnSpPr>
        <p:spPr bwMode="auto">
          <a:xfrm>
            <a:off x="0" y="692150"/>
            <a:ext cx="9144000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508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26628" name="Picture 46" descr="LogoREMOC_v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01613" y="65088"/>
            <a:ext cx="387350" cy="503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5775574" y="6483679"/>
            <a:ext cx="330597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273050" indent="-273050" algn="ctr"/>
            <a:r>
              <a:rPr lang="en-GB" altLang="es-ES" sz="1200" i="1" dirty="0" smtClean="0">
                <a:solidFill>
                  <a:srgbClr val="C00000"/>
                </a:solidFill>
              </a:rPr>
              <a:t>7</a:t>
            </a:r>
            <a:r>
              <a:rPr lang="en-GB" altLang="es-ES" sz="1200" i="1" baseline="30000" dirty="0" smtClean="0">
                <a:solidFill>
                  <a:srgbClr val="C00000"/>
                </a:solidFill>
              </a:rPr>
              <a:t>ème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Semaine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de l’Eau -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Beyrouth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, 8-11 Avril 2019</a:t>
            </a:r>
            <a:endParaRPr lang="en-GB" altLang="es-ES" sz="1200" i="1" dirty="0">
              <a:solidFill>
                <a:srgbClr val="C00000"/>
              </a:solidFill>
            </a:endParaRPr>
          </a:p>
        </p:txBody>
      </p:sp>
      <p:sp>
        <p:nvSpPr>
          <p:cNvPr id="14" name="Rectangle 2"/>
          <p:cNvSpPr>
            <a:spLocks noChangeArrowheads="1"/>
          </p:cNvSpPr>
          <p:nvPr/>
        </p:nvSpPr>
        <p:spPr bwMode="auto">
          <a:xfrm>
            <a:off x="1014413" y="115858"/>
            <a:ext cx="734040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Gestion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Intégrée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des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Ressources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Eau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Méditerranée</a:t>
            </a:r>
            <a:endParaRPr lang="es-ES" altLang="es-ES" sz="2000" dirty="0">
              <a:solidFill>
                <a:schemeClr val="bg1"/>
              </a:solidFill>
              <a:latin typeface="Arial" charset="0"/>
            </a:endParaRPr>
          </a:p>
        </p:txBody>
      </p:sp>
      <p:pic>
        <p:nvPicPr>
          <p:cNvPr id="18" name="Picture 4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613" y="6249813"/>
            <a:ext cx="685801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5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6237312"/>
            <a:ext cx="593154" cy="5931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" name="Picture 6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0061" y="6295790"/>
            <a:ext cx="593667" cy="4455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" name="4 Imagen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783" y="1222866"/>
            <a:ext cx="1008360" cy="811867"/>
          </a:xfrm>
          <a:prstGeom prst="rect">
            <a:avLst/>
          </a:prstGeom>
        </p:spPr>
      </p:pic>
      <p:pic>
        <p:nvPicPr>
          <p:cNvPr id="6" name="5 Imagen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1086" y="784588"/>
            <a:ext cx="524490" cy="401349"/>
          </a:xfrm>
          <a:prstGeom prst="rect">
            <a:avLst/>
          </a:prstGeom>
        </p:spPr>
      </p:pic>
      <p:sp>
        <p:nvSpPr>
          <p:cNvPr id="8" name="7 Rectángulo"/>
          <p:cNvSpPr/>
          <p:nvPr/>
        </p:nvSpPr>
        <p:spPr>
          <a:xfrm>
            <a:off x="784341" y="839268"/>
            <a:ext cx="6012160" cy="2462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ES" sz="1000" dirty="0"/>
              <a:t>https://unstats.un.org/sdgs/files/report/2018/TheSustainableDevelopmentGoalsReport2018-FR.pdf</a:t>
            </a:r>
          </a:p>
        </p:txBody>
      </p:sp>
      <p:pic>
        <p:nvPicPr>
          <p:cNvPr id="9" name="8 Imagen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5616" y="1111054"/>
            <a:ext cx="7239206" cy="4985662"/>
          </a:xfrm>
          <a:prstGeom prst="rect">
            <a:avLst/>
          </a:prstGeom>
        </p:spPr>
      </p:pic>
      <p:sp>
        <p:nvSpPr>
          <p:cNvPr id="11" name="10 Rectángulo redondeado"/>
          <p:cNvSpPr/>
          <p:nvPr/>
        </p:nvSpPr>
        <p:spPr bwMode="auto">
          <a:xfrm>
            <a:off x="1115616" y="5157192"/>
            <a:ext cx="4968552" cy="360040"/>
          </a:xfrm>
          <a:prstGeom prst="roundRect">
            <a:avLst/>
          </a:prstGeom>
          <a:noFill/>
          <a:ln w="1905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12" name="11 Flecha derecha"/>
          <p:cNvSpPr/>
          <p:nvPr/>
        </p:nvSpPr>
        <p:spPr bwMode="auto">
          <a:xfrm>
            <a:off x="493331" y="5283206"/>
            <a:ext cx="504304" cy="108012"/>
          </a:xfrm>
          <a:prstGeom prst="rightArrow">
            <a:avLst/>
          </a:prstGeom>
          <a:solidFill>
            <a:srgbClr val="C00000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16" name="15 Rectángulo"/>
          <p:cNvSpPr/>
          <p:nvPr/>
        </p:nvSpPr>
        <p:spPr>
          <a:xfrm>
            <a:off x="2771800" y="6079629"/>
            <a:ext cx="2893200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Wingdings" panose="05000000000000000000" pitchFamily="2" charset="2"/>
              <a:buChar char="Ø"/>
            </a:pPr>
            <a:r>
              <a:rPr lang="es-ES" sz="2000" dirty="0" smtClean="0"/>
              <a:t>42 </a:t>
            </a:r>
            <a:r>
              <a:rPr lang="es-ES" sz="2000" dirty="0" err="1" smtClean="0"/>
              <a:t>pays</a:t>
            </a:r>
            <a:r>
              <a:rPr lang="es-ES" sz="2000" dirty="0" smtClean="0"/>
              <a:t> </a:t>
            </a:r>
            <a:r>
              <a:rPr lang="es-ES" sz="2000" dirty="0" err="1" smtClean="0"/>
              <a:t>sans</a:t>
            </a:r>
            <a:r>
              <a:rPr lang="es-ES" sz="2000" dirty="0" smtClean="0"/>
              <a:t> </a:t>
            </a:r>
            <a:r>
              <a:rPr lang="es-ES" sz="2000" dirty="0" err="1" smtClean="0"/>
              <a:t>réponse</a:t>
            </a:r>
            <a:endParaRPr lang="es-ES" sz="2000" dirty="0"/>
          </a:p>
        </p:txBody>
      </p:sp>
    </p:spTree>
    <p:extLst>
      <p:ext uri="{BB962C8B-B14F-4D97-AF65-F5344CB8AC3E}">
        <p14:creationId xmlns:p14="http://schemas.microsoft.com/office/powerpoint/2010/main" val="22674345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1 Imagen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463" y="1588"/>
            <a:ext cx="9142412" cy="628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7" name="6 Conector recto"/>
          <p:cNvCxnSpPr/>
          <p:nvPr/>
        </p:nvCxnSpPr>
        <p:spPr bwMode="auto">
          <a:xfrm>
            <a:off x="0" y="692150"/>
            <a:ext cx="9144000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508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26628" name="Picture 46" descr="LogoREMOC_v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01613" y="65088"/>
            <a:ext cx="387350" cy="503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5775574" y="6483679"/>
            <a:ext cx="330597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273050" indent="-273050" algn="ctr"/>
            <a:r>
              <a:rPr lang="en-GB" altLang="es-ES" sz="1200" i="1" dirty="0" smtClean="0">
                <a:solidFill>
                  <a:srgbClr val="C00000"/>
                </a:solidFill>
              </a:rPr>
              <a:t>7</a:t>
            </a:r>
            <a:r>
              <a:rPr lang="en-GB" altLang="es-ES" sz="1200" i="1" baseline="30000" dirty="0" smtClean="0">
                <a:solidFill>
                  <a:srgbClr val="C00000"/>
                </a:solidFill>
              </a:rPr>
              <a:t>ème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Semaine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de l’Eau -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Beyrouth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, 8-11 Avril 2019</a:t>
            </a:r>
            <a:endParaRPr lang="en-GB" altLang="es-ES" sz="1200" i="1" dirty="0">
              <a:solidFill>
                <a:srgbClr val="C00000"/>
              </a:solidFill>
            </a:endParaRPr>
          </a:p>
        </p:txBody>
      </p:sp>
      <p:sp>
        <p:nvSpPr>
          <p:cNvPr id="14" name="Rectangle 2"/>
          <p:cNvSpPr>
            <a:spLocks noChangeArrowheads="1"/>
          </p:cNvSpPr>
          <p:nvPr/>
        </p:nvSpPr>
        <p:spPr bwMode="auto">
          <a:xfrm>
            <a:off x="1014413" y="115858"/>
            <a:ext cx="734040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Gestion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Intégrée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des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Ressources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Eau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Méditerranée</a:t>
            </a:r>
            <a:endParaRPr lang="es-ES" altLang="es-ES" sz="2000" dirty="0">
              <a:solidFill>
                <a:schemeClr val="bg1"/>
              </a:solidFill>
              <a:latin typeface="Arial" charset="0"/>
            </a:endParaRPr>
          </a:p>
        </p:txBody>
      </p:sp>
      <p:pic>
        <p:nvPicPr>
          <p:cNvPr id="18" name="Picture 4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613" y="6249813"/>
            <a:ext cx="685801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5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6237312"/>
            <a:ext cx="593154" cy="5931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" name="Picture 6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0061" y="6295790"/>
            <a:ext cx="593667" cy="4455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" name="4 Imagen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783" y="1222866"/>
            <a:ext cx="1008360" cy="811867"/>
          </a:xfrm>
          <a:prstGeom prst="rect">
            <a:avLst/>
          </a:prstGeom>
        </p:spPr>
      </p:pic>
      <p:pic>
        <p:nvPicPr>
          <p:cNvPr id="6" name="5 Imagen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1086" y="784588"/>
            <a:ext cx="524490" cy="401349"/>
          </a:xfrm>
          <a:prstGeom prst="rect">
            <a:avLst/>
          </a:prstGeom>
        </p:spPr>
      </p:pic>
      <p:graphicFrame>
        <p:nvGraphicFramePr>
          <p:cNvPr id="11" name="10 Tabla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06483246"/>
              </p:ext>
            </p:extLst>
          </p:nvPr>
        </p:nvGraphicFramePr>
        <p:xfrm>
          <a:off x="395288" y="2420888"/>
          <a:ext cx="8353177" cy="2778760"/>
        </p:xfrm>
        <a:graphic>
          <a:graphicData uri="http://schemas.openxmlformats.org/drawingml/2006/table">
            <a:tbl>
              <a:tblPr firstRow="1" bandRow="1">
                <a:tableStyleId>{F5AB1C69-6EDB-4FF4-983F-18BD219EF322}</a:tableStyleId>
              </a:tblPr>
              <a:tblGrid>
                <a:gridCol w="2088295"/>
                <a:gridCol w="2168613"/>
                <a:gridCol w="1927656"/>
                <a:gridCol w="2168613"/>
              </a:tblGrid>
              <a:tr h="370840">
                <a:tc>
                  <a:txBody>
                    <a:bodyPr/>
                    <a:lstStyle/>
                    <a:p>
                      <a:pPr algn="l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1</a:t>
                      </a:r>
                    </a:p>
                    <a:p>
                      <a:pPr algn="l"/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Environnement</a:t>
                      </a:r>
                      <a:endParaRPr lang="es-ES" sz="1400" dirty="0" smtClean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  <a:p>
                      <a:pPr algn="l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favorable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2</a:t>
                      </a:r>
                    </a:p>
                    <a:p>
                      <a:pPr algn="l"/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Institutions</a:t>
                      </a:r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 et</a:t>
                      </a:r>
                    </a:p>
                    <a:p>
                      <a:pPr algn="l"/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participation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3</a:t>
                      </a:r>
                    </a:p>
                    <a:p>
                      <a:pPr algn="l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Instruments</a:t>
                      </a:r>
                    </a:p>
                    <a:p>
                      <a:pPr algn="l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de </a:t>
                      </a:r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Gestion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4</a:t>
                      </a:r>
                    </a:p>
                    <a:p>
                      <a:pPr algn="l"/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Financement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(7 </a:t>
                      </a:r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Qs</a:t>
                      </a:r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)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(12 </a:t>
                      </a:r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Qs</a:t>
                      </a:r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)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(9 </a:t>
                      </a:r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Qs</a:t>
                      </a:r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)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(5 </a:t>
                      </a:r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Qs</a:t>
                      </a:r>
                      <a:r>
                        <a:rPr lang="es-ES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)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</a:tr>
              <a:tr h="370840">
                <a:tc>
                  <a:txBody>
                    <a:bodyPr/>
                    <a:lstStyle/>
                    <a:p>
                      <a:pPr marL="109538" indent="-109538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Les politiques</a:t>
                      </a:r>
                    </a:p>
                    <a:p>
                      <a:pPr marL="109538" indent="-109538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Les lois</a:t>
                      </a:r>
                    </a:p>
                    <a:p>
                      <a:pPr marL="109538" indent="-109538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Plans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88900" indent="-88900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Institutions</a:t>
                      </a:r>
                    </a:p>
                    <a:p>
                      <a:pPr marL="88900" indent="-88900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Coordination</a:t>
                      </a:r>
                    </a:p>
                    <a:p>
                      <a:pPr marL="88900" indent="-88900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Parties prenantes</a:t>
                      </a:r>
                    </a:p>
                    <a:p>
                      <a:pPr marL="88900" indent="-88900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Genre</a:t>
                      </a:r>
                    </a:p>
                    <a:p>
                      <a:pPr marL="88900" indent="-88900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Capacité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111125" indent="-111125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Suivi</a:t>
                      </a:r>
                    </a:p>
                    <a:p>
                      <a:pPr marL="111125" indent="-111125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Programmes de gestion</a:t>
                      </a:r>
                    </a:p>
                    <a:p>
                      <a:pPr marL="111125" indent="-111125">
                        <a:buFont typeface="Arial" panose="020B0604020202020204" pitchFamily="34" charset="0"/>
                        <a:buChar char="•"/>
                      </a:pPr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Partage de Données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109538" indent="-109538">
                        <a:buFont typeface="Arial" panose="020B0604020202020204" pitchFamily="34" charset="0"/>
                        <a:buChar char="•"/>
                      </a:pPr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Budgétisation</a:t>
                      </a:r>
                      <a:endParaRPr lang="es-ES" sz="1400" dirty="0" smtClean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  <a:p>
                      <a:pPr marL="109538" indent="-109538">
                        <a:buFont typeface="Arial" panose="020B0604020202020204" pitchFamily="34" charset="0"/>
                        <a:buChar char="•"/>
                      </a:pPr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Financement</a:t>
                      </a:r>
                      <a:endParaRPr lang="es-ES" sz="1400" dirty="0" smtClean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  <a:p>
                      <a:pPr marL="109538" indent="-109538">
                        <a:buFont typeface="Arial" panose="020B0604020202020204" pitchFamily="34" charset="0"/>
                        <a:buChar char="•"/>
                      </a:pPr>
                      <a:r>
                        <a:rPr lang="es-ES" sz="1400" dirty="0" err="1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Revenus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1.1 Niveau national</a:t>
                      </a:r>
                    </a:p>
                    <a:p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1.2 Autres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1.1 Niveau national</a:t>
                      </a:r>
                    </a:p>
                    <a:p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1.2 Autres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1.1 Niveau national</a:t>
                      </a:r>
                    </a:p>
                    <a:p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1.2 Autres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1.1 Niveau national</a:t>
                      </a:r>
                    </a:p>
                    <a:p>
                      <a:r>
                        <a:rPr lang="fr-FR" sz="1400" dirty="0" smtClean="0">
                          <a:solidFill>
                            <a:schemeClr val="accent2"/>
                          </a:solidFill>
                          <a:latin typeface="Calibri" panose="020F0502020204030204" pitchFamily="34" charset="0"/>
                        </a:rPr>
                        <a:t>1.2 Autres</a:t>
                      </a:r>
                      <a:endParaRPr lang="es-ES" sz="1400" dirty="0">
                        <a:solidFill>
                          <a:schemeClr val="accent2"/>
                        </a:solidFill>
                        <a:latin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AAEBF4"/>
                    </a:solidFill>
                  </a:tcPr>
                </a:tc>
              </a:tr>
            </a:tbl>
          </a:graphicData>
        </a:graphic>
      </p:graphicFrame>
      <p:sp>
        <p:nvSpPr>
          <p:cNvPr id="12" name="11 Rectángulo"/>
          <p:cNvSpPr/>
          <p:nvPr/>
        </p:nvSpPr>
        <p:spPr>
          <a:xfrm>
            <a:off x="2465708" y="1336411"/>
            <a:ext cx="5212068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s-ES" dirty="0"/>
              <a:t>6.5.1 </a:t>
            </a:r>
            <a:r>
              <a:rPr lang="es-ES" dirty="0" err="1"/>
              <a:t>Questionnaire</a:t>
            </a:r>
            <a:r>
              <a:rPr lang="es-ES" dirty="0"/>
              <a:t> </a:t>
            </a:r>
            <a:r>
              <a:rPr lang="es-ES" dirty="0" smtClean="0"/>
              <a:t>GIRE </a:t>
            </a:r>
            <a:r>
              <a:rPr lang="es-ES" sz="1800" dirty="0" smtClean="0"/>
              <a:t>(33 </a:t>
            </a:r>
            <a:r>
              <a:rPr lang="es-ES" sz="1800" dirty="0" err="1" smtClean="0"/>
              <a:t>Qs</a:t>
            </a:r>
            <a:r>
              <a:rPr lang="es-ES" sz="1800" dirty="0" smtClean="0"/>
              <a:t>)</a:t>
            </a:r>
            <a:endParaRPr lang="es-ES" sz="1800" dirty="0"/>
          </a:p>
        </p:txBody>
      </p:sp>
    </p:spTree>
    <p:extLst>
      <p:ext uri="{BB962C8B-B14F-4D97-AF65-F5344CB8AC3E}">
        <p14:creationId xmlns:p14="http://schemas.microsoft.com/office/powerpoint/2010/main" val="424858521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1 Imagen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463" y="1588"/>
            <a:ext cx="9142412" cy="628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7" name="6 Conector recto"/>
          <p:cNvCxnSpPr/>
          <p:nvPr/>
        </p:nvCxnSpPr>
        <p:spPr bwMode="auto">
          <a:xfrm>
            <a:off x="0" y="692150"/>
            <a:ext cx="9144000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508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26628" name="Picture 46" descr="LogoREMOC_v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01613" y="65088"/>
            <a:ext cx="387350" cy="503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5775574" y="6483679"/>
            <a:ext cx="330597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273050" indent="-273050" algn="ctr"/>
            <a:r>
              <a:rPr lang="en-GB" altLang="es-ES" sz="1200" i="1" dirty="0" smtClean="0">
                <a:solidFill>
                  <a:srgbClr val="C00000"/>
                </a:solidFill>
              </a:rPr>
              <a:t>7</a:t>
            </a:r>
            <a:r>
              <a:rPr lang="en-GB" altLang="es-ES" sz="1200" i="1" baseline="30000" dirty="0" smtClean="0">
                <a:solidFill>
                  <a:srgbClr val="C00000"/>
                </a:solidFill>
              </a:rPr>
              <a:t>ème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Semaine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de l’Eau -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Beyrouth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, 8-11 Avril 2019</a:t>
            </a:r>
            <a:endParaRPr lang="en-GB" altLang="es-ES" sz="1200" i="1" dirty="0">
              <a:solidFill>
                <a:srgbClr val="C00000"/>
              </a:solidFill>
            </a:endParaRPr>
          </a:p>
        </p:txBody>
      </p:sp>
      <p:sp>
        <p:nvSpPr>
          <p:cNvPr id="14" name="Rectangle 2"/>
          <p:cNvSpPr>
            <a:spLocks noChangeArrowheads="1"/>
          </p:cNvSpPr>
          <p:nvPr/>
        </p:nvSpPr>
        <p:spPr bwMode="auto">
          <a:xfrm>
            <a:off x="1014413" y="115858"/>
            <a:ext cx="734040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Gestion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Intégrée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des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Ressources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Eau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Méditerranée</a:t>
            </a:r>
            <a:endParaRPr lang="es-ES" altLang="es-ES" sz="2000" dirty="0">
              <a:solidFill>
                <a:schemeClr val="bg1"/>
              </a:solidFill>
              <a:latin typeface="Arial" charset="0"/>
            </a:endParaRPr>
          </a:p>
        </p:txBody>
      </p:sp>
      <p:pic>
        <p:nvPicPr>
          <p:cNvPr id="18" name="Picture 4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613" y="6249813"/>
            <a:ext cx="685801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5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6237312"/>
            <a:ext cx="593154" cy="5931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" name="Picture 6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0061" y="6295790"/>
            <a:ext cx="593667" cy="4455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" name="4 Imagen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783" y="1222866"/>
            <a:ext cx="1008360" cy="811867"/>
          </a:xfrm>
          <a:prstGeom prst="rect">
            <a:avLst/>
          </a:prstGeom>
        </p:spPr>
      </p:pic>
      <p:pic>
        <p:nvPicPr>
          <p:cNvPr id="6" name="5 Imagen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1086" y="784588"/>
            <a:ext cx="524490" cy="401349"/>
          </a:xfrm>
          <a:prstGeom prst="rect">
            <a:avLst/>
          </a:prstGeom>
        </p:spPr>
      </p:pic>
      <p:sp>
        <p:nvSpPr>
          <p:cNvPr id="8" name="7 Rectángulo"/>
          <p:cNvSpPr/>
          <p:nvPr/>
        </p:nvSpPr>
        <p:spPr>
          <a:xfrm>
            <a:off x="784341" y="839268"/>
            <a:ext cx="6012160" cy="2462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ES" sz="1000" dirty="0"/>
              <a:t>https://unstats.un.org/sdgs/files/report/2018/TheSustainableDevelopmentGoalsReport2018-FR.pdf</a:t>
            </a:r>
          </a:p>
        </p:txBody>
      </p:sp>
      <p:pic>
        <p:nvPicPr>
          <p:cNvPr id="3" name="2 Imagen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1086" y="2034733"/>
            <a:ext cx="4554019" cy="3744416"/>
          </a:xfrm>
          <a:prstGeom prst="rect">
            <a:avLst/>
          </a:prstGeom>
        </p:spPr>
      </p:pic>
      <p:sp>
        <p:nvSpPr>
          <p:cNvPr id="21" name="20 Rectángulo"/>
          <p:cNvSpPr/>
          <p:nvPr/>
        </p:nvSpPr>
        <p:spPr>
          <a:xfrm>
            <a:off x="4936932" y="1655217"/>
            <a:ext cx="4027556" cy="40780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fr-FR" sz="1200" dirty="0"/>
              <a:t>La plupart des pays doivent redoubler </a:t>
            </a:r>
            <a:r>
              <a:rPr lang="fr-FR" sz="1200" dirty="0" smtClean="0"/>
              <a:t>d’efforts pour </a:t>
            </a:r>
            <a:r>
              <a:rPr lang="fr-FR" sz="1200" dirty="0"/>
              <a:t>mieux gérer leurs ressources en </a:t>
            </a:r>
            <a:r>
              <a:rPr lang="fr-FR" sz="1200" dirty="0" smtClean="0"/>
              <a:t>eau</a:t>
            </a:r>
          </a:p>
          <a:p>
            <a:pPr algn="just"/>
            <a:endParaRPr lang="fr-FR" sz="1000" dirty="0"/>
          </a:p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fr-FR" sz="1000" dirty="0"/>
              <a:t>La mise en </a:t>
            </a:r>
            <a:r>
              <a:rPr lang="fr-FR" sz="1000" dirty="0" err="1"/>
              <a:t>oeuvre</a:t>
            </a:r>
            <a:r>
              <a:rPr lang="fr-FR" sz="1000" dirty="0"/>
              <a:t> de la gestion intégrée des ressources en eau </a:t>
            </a:r>
            <a:r>
              <a:rPr lang="fr-FR" sz="1000" dirty="0" smtClean="0"/>
              <a:t>favorise une </a:t>
            </a:r>
            <a:r>
              <a:rPr lang="fr-FR" sz="1000" dirty="0"/>
              <a:t>utilisation de l’eau qui concilie les dimensions sociale, </a:t>
            </a:r>
            <a:r>
              <a:rPr lang="fr-FR" sz="1000" dirty="0" smtClean="0"/>
              <a:t>économique et </a:t>
            </a:r>
            <a:r>
              <a:rPr lang="fr-FR" sz="1000" dirty="0"/>
              <a:t>environnementale du développement </a:t>
            </a:r>
            <a:r>
              <a:rPr lang="fr-FR" sz="1000" dirty="0" smtClean="0"/>
              <a:t>durable.</a:t>
            </a:r>
          </a:p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fr-FR" sz="1000" dirty="0" smtClean="0"/>
              <a:t>En </a:t>
            </a:r>
            <a:r>
              <a:rPr lang="fr-FR" sz="1000" dirty="0"/>
              <a:t>2017, 157 pays </a:t>
            </a:r>
            <a:r>
              <a:rPr lang="fr-FR" sz="1000" dirty="0" smtClean="0"/>
              <a:t>ont déclaré </a:t>
            </a:r>
            <a:r>
              <a:rPr lang="fr-FR" sz="1000" dirty="0"/>
              <a:t>un taux moyen de mise en </a:t>
            </a:r>
            <a:r>
              <a:rPr lang="fr-FR" sz="1000" dirty="0" err="1"/>
              <a:t>oeuvre</a:t>
            </a:r>
            <a:r>
              <a:rPr lang="fr-FR" sz="1000" dirty="0"/>
              <a:t> de la gestion intégrée </a:t>
            </a:r>
            <a:r>
              <a:rPr lang="fr-FR" sz="1000" dirty="0" smtClean="0"/>
              <a:t>des ressources </a:t>
            </a:r>
            <a:r>
              <a:rPr lang="fr-FR" sz="1000" dirty="0"/>
              <a:t>en eau de </a:t>
            </a:r>
            <a:r>
              <a:rPr lang="fr-FR" sz="1000" dirty="0">
                <a:solidFill>
                  <a:srgbClr val="FF0000"/>
                </a:solidFill>
              </a:rPr>
              <a:t>48 %</a:t>
            </a:r>
            <a:r>
              <a:rPr lang="fr-FR" sz="1000" dirty="0"/>
              <a:t>, avec des scores allant de 10 % à 100 </a:t>
            </a:r>
            <a:r>
              <a:rPr lang="fr-FR" sz="1000" dirty="0" smtClean="0"/>
              <a:t>%.</a:t>
            </a:r>
          </a:p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fr-FR" sz="1000" dirty="0" smtClean="0"/>
              <a:t>Dans </a:t>
            </a:r>
            <a:r>
              <a:rPr lang="fr-FR" sz="1000" dirty="0"/>
              <a:t>chaque région, en dépit de différences régionales, on trouve </a:t>
            </a:r>
            <a:r>
              <a:rPr lang="fr-FR" sz="1000" dirty="0" smtClean="0"/>
              <a:t>des exemples </a:t>
            </a:r>
            <a:r>
              <a:rPr lang="fr-FR" sz="1000" dirty="0"/>
              <a:t>de pays avec un taux de mise en </a:t>
            </a:r>
            <a:r>
              <a:rPr lang="fr-FR" sz="1000" dirty="0" err="1"/>
              <a:t>oeuvre</a:t>
            </a:r>
            <a:r>
              <a:rPr lang="fr-FR" sz="1000" dirty="0"/>
              <a:t> relativement </a:t>
            </a:r>
            <a:r>
              <a:rPr lang="fr-FR" sz="1000" dirty="0" smtClean="0"/>
              <a:t>élevé, montrant </a:t>
            </a:r>
            <a:r>
              <a:rPr lang="fr-FR" sz="1000" dirty="0"/>
              <a:t>ainsi que </a:t>
            </a:r>
            <a:r>
              <a:rPr lang="fr-FR" sz="1000" dirty="0">
                <a:solidFill>
                  <a:srgbClr val="FF0000"/>
                </a:solidFill>
              </a:rPr>
              <a:t>le niveau de développement ne constitue pas </a:t>
            </a:r>
            <a:r>
              <a:rPr lang="fr-FR" sz="1000" dirty="0" smtClean="0">
                <a:solidFill>
                  <a:srgbClr val="FF0000"/>
                </a:solidFill>
              </a:rPr>
              <a:t>nécessairement un </a:t>
            </a:r>
            <a:r>
              <a:rPr lang="fr-FR" sz="1000" dirty="0">
                <a:solidFill>
                  <a:srgbClr val="FF0000"/>
                </a:solidFill>
              </a:rPr>
              <a:t>obstacle</a:t>
            </a:r>
            <a:r>
              <a:rPr lang="fr-FR" sz="1000" dirty="0"/>
              <a:t> à son </a:t>
            </a:r>
            <a:r>
              <a:rPr lang="fr-FR" sz="1000" dirty="0" smtClean="0"/>
              <a:t>application.</a:t>
            </a:r>
          </a:p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fr-FR" sz="1000" dirty="0" smtClean="0"/>
              <a:t>La </a:t>
            </a:r>
            <a:r>
              <a:rPr lang="fr-FR" sz="1000" dirty="0"/>
              <a:t>comparaison entre </a:t>
            </a:r>
            <a:r>
              <a:rPr lang="fr-FR" sz="1000" dirty="0" smtClean="0"/>
              <a:t>des enquêtes </a:t>
            </a:r>
            <a:r>
              <a:rPr lang="fr-FR" sz="1000" dirty="0"/>
              <a:t>menées en 2007 et 2011 sur la mise en </a:t>
            </a:r>
            <a:r>
              <a:rPr lang="fr-FR" sz="1000" dirty="0" err="1"/>
              <a:t>oeuvre</a:t>
            </a:r>
            <a:r>
              <a:rPr lang="fr-FR" sz="1000" dirty="0"/>
              <a:t> de la </a:t>
            </a:r>
            <a:r>
              <a:rPr lang="fr-FR" sz="1000" dirty="0" smtClean="0"/>
              <a:t>gestion intégrée </a:t>
            </a:r>
            <a:r>
              <a:rPr lang="fr-FR" sz="1000" dirty="0"/>
              <a:t>des ressources en eau </a:t>
            </a:r>
            <a:r>
              <a:rPr lang="fr-FR" sz="1000" dirty="0">
                <a:solidFill>
                  <a:srgbClr val="FF0000"/>
                </a:solidFill>
              </a:rPr>
              <a:t>montre que des progrès </a:t>
            </a:r>
            <a:r>
              <a:rPr lang="fr-FR" sz="1000" dirty="0" smtClean="0">
                <a:solidFill>
                  <a:srgbClr val="FF0000"/>
                </a:solidFill>
              </a:rPr>
              <a:t>modestes ont </a:t>
            </a:r>
            <a:r>
              <a:rPr lang="fr-FR" sz="1000" dirty="0">
                <a:solidFill>
                  <a:srgbClr val="FF0000"/>
                </a:solidFill>
              </a:rPr>
              <a:t>été réalisés </a:t>
            </a:r>
            <a:r>
              <a:rPr lang="fr-FR" sz="1000" dirty="0"/>
              <a:t>en direction de la cible. Cependant, d'après des </a:t>
            </a:r>
            <a:r>
              <a:rPr lang="fr-FR" sz="1000" dirty="0" smtClean="0"/>
              <a:t>expériences sur </a:t>
            </a:r>
            <a:r>
              <a:rPr lang="fr-FR" sz="1000" dirty="0"/>
              <a:t>le terrain, les taux élevés de mise en </a:t>
            </a:r>
            <a:r>
              <a:rPr lang="fr-FR" sz="1000" dirty="0" err="1"/>
              <a:t>oeuvre</a:t>
            </a:r>
            <a:r>
              <a:rPr lang="fr-FR" sz="1000" dirty="0"/>
              <a:t> mettent </a:t>
            </a:r>
            <a:r>
              <a:rPr lang="fr-FR" sz="1000" dirty="0" smtClean="0"/>
              <a:t>en général </a:t>
            </a:r>
            <a:r>
              <a:rPr lang="fr-FR" sz="1000" dirty="0"/>
              <a:t>au moins une décennie pour être </a:t>
            </a:r>
            <a:r>
              <a:rPr lang="fr-FR" sz="1000" dirty="0" smtClean="0"/>
              <a:t>atteints.</a:t>
            </a:r>
          </a:p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fr-FR" sz="1000" dirty="0" smtClean="0"/>
              <a:t>Actuellement</a:t>
            </a:r>
            <a:r>
              <a:rPr lang="fr-FR" sz="1000" dirty="0"/>
              <a:t>, </a:t>
            </a:r>
            <a:r>
              <a:rPr lang="fr-FR" sz="1000" dirty="0" smtClean="0">
                <a:solidFill>
                  <a:srgbClr val="FF0000"/>
                </a:solidFill>
              </a:rPr>
              <a:t>la plupart </a:t>
            </a:r>
            <a:r>
              <a:rPr lang="fr-FR" sz="1000" dirty="0">
                <a:solidFill>
                  <a:srgbClr val="FF0000"/>
                </a:solidFill>
              </a:rPr>
              <a:t>des pays doivent accélérer </a:t>
            </a:r>
            <a:r>
              <a:rPr lang="fr-FR" sz="1000" dirty="0"/>
              <a:t>leurs progrès pour se </a:t>
            </a:r>
            <a:r>
              <a:rPr lang="fr-FR" sz="1000" dirty="0" smtClean="0"/>
              <a:t>rapprocher de </a:t>
            </a:r>
            <a:r>
              <a:rPr lang="fr-FR" sz="1000" dirty="0"/>
              <a:t>la cible d’ici à 2030, en particulier </a:t>
            </a:r>
            <a:r>
              <a:rPr lang="fr-FR" sz="1000" dirty="0">
                <a:solidFill>
                  <a:srgbClr val="FF0000"/>
                </a:solidFill>
              </a:rPr>
              <a:t>en ce qui concerne le </a:t>
            </a:r>
            <a:r>
              <a:rPr lang="fr-FR" sz="1000" dirty="0" smtClean="0">
                <a:solidFill>
                  <a:srgbClr val="FF0000"/>
                </a:solidFill>
              </a:rPr>
              <a:t>financement </a:t>
            </a:r>
            <a:r>
              <a:rPr lang="fr-FR" sz="1000" dirty="0" smtClean="0"/>
              <a:t>de </a:t>
            </a:r>
            <a:r>
              <a:rPr lang="fr-FR" sz="1000" dirty="0"/>
              <a:t>la gestion des ressources en </a:t>
            </a:r>
            <a:r>
              <a:rPr lang="fr-FR" sz="1000" dirty="0" smtClean="0"/>
              <a:t>eau.</a:t>
            </a:r>
            <a:endParaRPr lang="es-ES" sz="1000" dirty="0"/>
          </a:p>
        </p:txBody>
      </p:sp>
      <p:sp>
        <p:nvSpPr>
          <p:cNvPr id="4" name="3 Rectángulo redondeado"/>
          <p:cNvSpPr/>
          <p:nvPr/>
        </p:nvSpPr>
        <p:spPr bwMode="auto">
          <a:xfrm>
            <a:off x="395288" y="3694236"/>
            <a:ext cx="4389818" cy="454844"/>
          </a:xfrm>
          <a:prstGeom prst="roundRect">
            <a:avLst/>
          </a:prstGeom>
          <a:noFill/>
          <a:ln w="1905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non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s-ES" sz="18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Arial" charset="0"/>
            </a:endParaRPr>
          </a:p>
        </p:txBody>
      </p:sp>
      <p:sp>
        <p:nvSpPr>
          <p:cNvPr id="10" name="9 Rectángulo"/>
          <p:cNvSpPr/>
          <p:nvPr/>
        </p:nvSpPr>
        <p:spPr>
          <a:xfrm>
            <a:off x="2614904" y="5895680"/>
            <a:ext cx="5366998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Wingdings" panose="05000000000000000000" pitchFamily="2" charset="2"/>
              <a:buChar char="Ø"/>
            </a:pPr>
            <a:r>
              <a:rPr lang="es-ES" sz="2000" dirty="0"/>
              <a:t>les </a:t>
            </a:r>
            <a:r>
              <a:rPr lang="es-ES" sz="2000" dirty="0" err="1"/>
              <a:t>données</a:t>
            </a:r>
            <a:r>
              <a:rPr lang="es-ES" sz="2000" dirty="0"/>
              <a:t> </a:t>
            </a:r>
            <a:r>
              <a:rPr lang="es-ES" sz="2000" dirty="0" err="1" smtClean="0"/>
              <a:t>sont</a:t>
            </a:r>
            <a:r>
              <a:rPr lang="es-ES" sz="2000" dirty="0" smtClean="0"/>
              <a:t> </a:t>
            </a:r>
            <a:r>
              <a:rPr lang="es-ES" sz="2000" dirty="0" err="1" smtClean="0"/>
              <a:t>encore</a:t>
            </a:r>
            <a:r>
              <a:rPr lang="es-ES" sz="2000" dirty="0" smtClean="0"/>
              <a:t> </a:t>
            </a:r>
            <a:r>
              <a:rPr lang="es-ES" sz="2000" dirty="0" err="1" smtClean="0"/>
              <a:t>très</a:t>
            </a:r>
            <a:r>
              <a:rPr lang="es-ES" sz="2000" dirty="0" smtClean="0"/>
              <a:t>  </a:t>
            </a:r>
            <a:r>
              <a:rPr lang="es-ES" sz="2000" dirty="0" err="1"/>
              <a:t>insuffisantes</a:t>
            </a:r>
            <a:endParaRPr lang="es-ES" sz="2000" dirty="0"/>
          </a:p>
        </p:txBody>
      </p:sp>
    </p:spTree>
    <p:extLst>
      <p:ext uri="{BB962C8B-B14F-4D97-AF65-F5344CB8AC3E}">
        <p14:creationId xmlns:p14="http://schemas.microsoft.com/office/powerpoint/2010/main" val="20604664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1 Imagen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463" y="1588"/>
            <a:ext cx="9142412" cy="628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7" name="6 Conector recto"/>
          <p:cNvCxnSpPr/>
          <p:nvPr/>
        </p:nvCxnSpPr>
        <p:spPr bwMode="auto">
          <a:xfrm>
            <a:off x="0" y="692150"/>
            <a:ext cx="9144000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508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26628" name="Picture 46" descr="LogoREMOC_v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01613" y="65088"/>
            <a:ext cx="387350" cy="503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5775574" y="6483679"/>
            <a:ext cx="330597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273050" indent="-273050" algn="ctr"/>
            <a:r>
              <a:rPr lang="en-GB" altLang="es-ES" sz="1200" i="1" dirty="0" smtClean="0">
                <a:solidFill>
                  <a:srgbClr val="C00000"/>
                </a:solidFill>
              </a:rPr>
              <a:t>7</a:t>
            </a:r>
            <a:r>
              <a:rPr lang="en-GB" altLang="es-ES" sz="1200" i="1" baseline="30000" dirty="0" smtClean="0">
                <a:solidFill>
                  <a:srgbClr val="C00000"/>
                </a:solidFill>
              </a:rPr>
              <a:t>ème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Semaine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de l’Eau -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Beyrouth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, 8-11 Avril 2019</a:t>
            </a:r>
            <a:endParaRPr lang="en-GB" altLang="es-ES" sz="1200" i="1" dirty="0">
              <a:solidFill>
                <a:srgbClr val="C00000"/>
              </a:solidFill>
            </a:endParaRPr>
          </a:p>
        </p:txBody>
      </p:sp>
      <p:sp>
        <p:nvSpPr>
          <p:cNvPr id="14" name="Rectangle 2"/>
          <p:cNvSpPr>
            <a:spLocks noChangeArrowheads="1"/>
          </p:cNvSpPr>
          <p:nvPr/>
        </p:nvSpPr>
        <p:spPr bwMode="auto">
          <a:xfrm>
            <a:off x="1014413" y="115858"/>
            <a:ext cx="734040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Gestion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Intégrée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des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Ressources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Eau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Méditerranée</a:t>
            </a:r>
            <a:endParaRPr lang="es-ES" altLang="es-ES" sz="2000" dirty="0">
              <a:solidFill>
                <a:schemeClr val="bg1"/>
              </a:solidFill>
              <a:latin typeface="Arial" charset="0"/>
            </a:endParaRPr>
          </a:p>
        </p:txBody>
      </p:sp>
      <p:pic>
        <p:nvPicPr>
          <p:cNvPr id="18" name="Picture 4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613" y="6249813"/>
            <a:ext cx="685801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5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6237312"/>
            <a:ext cx="593154" cy="5931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" name="Picture 6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0061" y="6295790"/>
            <a:ext cx="593667" cy="4455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" name="4 Imagen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783" y="1222866"/>
            <a:ext cx="1008360" cy="811867"/>
          </a:xfrm>
          <a:prstGeom prst="rect">
            <a:avLst/>
          </a:prstGeom>
        </p:spPr>
      </p:pic>
      <p:pic>
        <p:nvPicPr>
          <p:cNvPr id="6" name="5 Imagen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1086" y="784588"/>
            <a:ext cx="524490" cy="401349"/>
          </a:xfrm>
          <a:prstGeom prst="rect">
            <a:avLst/>
          </a:prstGeom>
        </p:spPr>
      </p:pic>
      <p:pic>
        <p:nvPicPr>
          <p:cNvPr id="2" name="1 Imagen"/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8948" y="1433169"/>
            <a:ext cx="7935441" cy="44441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3304104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1 Imagen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463" y="1588"/>
            <a:ext cx="9142412" cy="628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7" name="6 Conector recto"/>
          <p:cNvCxnSpPr/>
          <p:nvPr/>
        </p:nvCxnSpPr>
        <p:spPr bwMode="auto">
          <a:xfrm>
            <a:off x="0" y="692150"/>
            <a:ext cx="9144000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508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pic>
        <p:nvPicPr>
          <p:cNvPr id="26628" name="Picture 46" descr="LogoREMOC_v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01613" y="65088"/>
            <a:ext cx="387350" cy="503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pic>
        <p:nvPicPr>
          <p:cNvPr id="2" name="1 Imagen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04496" y="994109"/>
            <a:ext cx="2807664" cy="3682704"/>
          </a:xfrm>
          <a:prstGeom prst="rect">
            <a:avLst/>
          </a:prstGeom>
        </p:spPr>
      </p:pic>
      <p:pic>
        <p:nvPicPr>
          <p:cNvPr id="4" name="3 Imagen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28184" y="994109"/>
            <a:ext cx="2791046" cy="3669324"/>
          </a:xfrm>
          <a:prstGeom prst="rect">
            <a:avLst/>
          </a:prstGeom>
        </p:spPr>
      </p:pic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5775574" y="6483679"/>
            <a:ext cx="330597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273050" indent="-273050" algn="ctr"/>
            <a:r>
              <a:rPr lang="en-GB" altLang="es-ES" sz="1200" i="1" dirty="0" smtClean="0">
                <a:solidFill>
                  <a:srgbClr val="C00000"/>
                </a:solidFill>
              </a:rPr>
              <a:t>7</a:t>
            </a:r>
            <a:r>
              <a:rPr lang="en-GB" altLang="es-ES" sz="1200" i="1" baseline="30000" dirty="0" smtClean="0">
                <a:solidFill>
                  <a:srgbClr val="C00000"/>
                </a:solidFill>
              </a:rPr>
              <a:t>ème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Semaine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de l’Eau -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Beyrouth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, 8-11 Avril 2019</a:t>
            </a:r>
            <a:endParaRPr lang="en-GB" altLang="es-ES" sz="1200" i="1" dirty="0">
              <a:solidFill>
                <a:srgbClr val="C00000"/>
              </a:solidFill>
            </a:endParaRPr>
          </a:p>
        </p:txBody>
      </p:sp>
      <p:sp>
        <p:nvSpPr>
          <p:cNvPr id="14" name="Rectangle 2"/>
          <p:cNvSpPr>
            <a:spLocks noChangeArrowheads="1"/>
          </p:cNvSpPr>
          <p:nvPr/>
        </p:nvSpPr>
        <p:spPr bwMode="auto">
          <a:xfrm>
            <a:off x="1014413" y="115858"/>
            <a:ext cx="734040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Gestion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Intégrée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des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Ressources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Eau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Méditerranée</a:t>
            </a:r>
            <a:endParaRPr lang="es-ES" altLang="es-ES" sz="2000" dirty="0">
              <a:solidFill>
                <a:schemeClr val="bg1"/>
              </a:solidFill>
              <a:latin typeface="Arial" charset="0"/>
            </a:endParaRPr>
          </a:p>
        </p:txBody>
      </p:sp>
      <p:sp>
        <p:nvSpPr>
          <p:cNvPr id="15" name="Rectangle 2"/>
          <p:cNvSpPr>
            <a:spLocks noChangeArrowheads="1"/>
          </p:cNvSpPr>
          <p:nvPr/>
        </p:nvSpPr>
        <p:spPr bwMode="auto">
          <a:xfrm>
            <a:off x="187876" y="4797152"/>
            <a:ext cx="2813874" cy="9294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ctr">
              <a:spcBef>
                <a:spcPct val="20000"/>
              </a:spcBef>
            </a:pPr>
            <a:r>
              <a:rPr lang="en-US" altLang="es-ES" sz="1600" dirty="0" smtClean="0">
                <a:latin typeface="Arial" charset="0"/>
              </a:rPr>
              <a:t>REMOB (MED)</a:t>
            </a:r>
          </a:p>
          <a:p>
            <a:pPr marL="1588" indent="-1588" algn="ctr">
              <a:spcBef>
                <a:spcPct val="20000"/>
              </a:spcBef>
            </a:pPr>
            <a:r>
              <a:rPr lang="en-US" altLang="es-ES" sz="1600" dirty="0" err="1" smtClean="0">
                <a:latin typeface="Arial" charset="0"/>
              </a:rPr>
              <a:t>Depuis</a:t>
            </a:r>
            <a:r>
              <a:rPr lang="en-US" altLang="es-ES" sz="1600" dirty="0" smtClean="0">
                <a:latin typeface="Arial" charset="0"/>
              </a:rPr>
              <a:t> 2003</a:t>
            </a:r>
          </a:p>
          <a:p>
            <a:pPr marL="1588" indent="-1588" algn="ctr">
              <a:spcBef>
                <a:spcPct val="20000"/>
              </a:spcBef>
            </a:pPr>
            <a:r>
              <a:rPr lang="en-US" altLang="es-ES" sz="1600" dirty="0" smtClean="0">
                <a:latin typeface="Arial" charset="0"/>
              </a:rPr>
              <a:t>RIOB</a:t>
            </a:r>
            <a:endParaRPr lang="es-ES" altLang="es-ES" sz="1600" dirty="0">
              <a:latin typeface="Arial" charset="0"/>
            </a:endParaRPr>
          </a:p>
        </p:txBody>
      </p:sp>
      <p:sp>
        <p:nvSpPr>
          <p:cNvPr id="16" name="Rectangle 2"/>
          <p:cNvSpPr>
            <a:spLocks noChangeArrowheads="1"/>
          </p:cNvSpPr>
          <p:nvPr/>
        </p:nvSpPr>
        <p:spPr bwMode="auto">
          <a:xfrm>
            <a:off x="3165063" y="4797152"/>
            <a:ext cx="2813874" cy="9294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ctr">
              <a:spcBef>
                <a:spcPct val="20000"/>
              </a:spcBef>
            </a:pPr>
            <a:r>
              <a:rPr lang="en-US" altLang="es-ES" sz="1600" dirty="0" err="1" smtClean="0">
                <a:latin typeface="Arial" charset="0"/>
              </a:rPr>
              <a:t>UpM</a:t>
            </a:r>
            <a:endParaRPr lang="en-US" altLang="es-ES" sz="1600" dirty="0" smtClean="0">
              <a:latin typeface="Arial" charset="0"/>
            </a:endParaRPr>
          </a:p>
          <a:p>
            <a:pPr marL="1588" indent="-1588" algn="ctr">
              <a:spcBef>
                <a:spcPct val="20000"/>
              </a:spcBef>
            </a:pPr>
            <a:r>
              <a:rPr lang="en-US" altLang="es-ES" sz="1600" dirty="0" err="1" smtClean="0">
                <a:latin typeface="Arial" charset="0"/>
              </a:rPr>
              <a:t>Stratégie</a:t>
            </a:r>
            <a:r>
              <a:rPr lang="en-US" altLang="es-ES" sz="1600" dirty="0" smtClean="0">
                <a:latin typeface="Arial" charset="0"/>
              </a:rPr>
              <a:t> 2008-2010</a:t>
            </a:r>
          </a:p>
          <a:p>
            <a:pPr marL="1588" indent="-1588" algn="ctr">
              <a:spcBef>
                <a:spcPct val="20000"/>
              </a:spcBef>
            </a:pPr>
            <a:r>
              <a:rPr lang="en-US" altLang="es-ES" sz="1600" dirty="0" smtClean="0">
                <a:latin typeface="Arial" charset="0"/>
              </a:rPr>
              <a:t>2017</a:t>
            </a:r>
            <a:endParaRPr lang="es-ES" altLang="es-ES" sz="1600" dirty="0">
              <a:latin typeface="Arial" charset="0"/>
            </a:endParaRPr>
          </a:p>
        </p:txBody>
      </p:sp>
      <p:sp>
        <p:nvSpPr>
          <p:cNvPr id="17" name="Rectangle 2"/>
          <p:cNvSpPr>
            <a:spLocks noChangeArrowheads="1"/>
          </p:cNvSpPr>
          <p:nvPr/>
        </p:nvSpPr>
        <p:spPr bwMode="auto">
          <a:xfrm>
            <a:off x="6205356" y="4780065"/>
            <a:ext cx="2813874" cy="63402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1588" indent="-1588" algn="ctr">
              <a:spcBef>
                <a:spcPct val="20000"/>
              </a:spcBef>
            </a:pPr>
            <a:r>
              <a:rPr lang="en-US" altLang="es-ES" sz="1600" dirty="0" smtClean="0">
                <a:latin typeface="Arial" charset="0"/>
              </a:rPr>
              <a:t>5+5</a:t>
            </a:r>
          </a:p>
          <a:p>
            <a:pPr marL="1588" indent="-1588" algn="ctr">
              <a:spcBef>
                <a:spcPct val="20000"/>
              </a:spcBef>
            </a:pPr>
            <a:r>
              <a:rPr lang="en-US" altLang="es-ES" sz="1600" dirty="0" smtClean="0">
                <a:latin typeface="Arial" charset="0"/>
              </a:rPr>
              <a:t>2012 (S-2015; PdA-2016)</a:t>
            </a:r>
            <a:endParaRPr lang="es-ES" altLang="es-ES" sz="1600" dirty="0">
              <a:latin typeface="Arial" charset="0"/>
            </a:endParaRPr>
          </a:p>
        </p:txBody>
      </p:sp>
      <p:pic>
        <p:nvPicPr>
          <p:cNvPr id="18" name="Picture 4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613" y="6249813"/>
            <a:ext cx="685801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5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6237312"/>
            <a:ext cx="593154" cy="5931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" name="Picture 6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0061" y="6295790"/>
            <a:ext cx="593667" cy="4455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" name="4 Imagen"/>
          <p:cNvPicPr>
            <a:picLocks noChangeAspect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9512" y="1007489"/>
            <a:ext cx="2792258" cy="3669324"/>
          </a:xfrm>
          <a:prstGeom prst="rect">
            <a:avLst/>
          </a:prstGeom>
        </p:spPr>
      </p:pic>
      <p:cxnSp>
        <p:nvCxnSpPr>
          <p:cNvPr id="8" name="7 Conector recto de flecha"/>
          <p:cNvCxnSpPr/>
          <p:nvPr/>
        </p:nvCxnSpPr>
        <p:spPr bwMode="auto">
          <a:xfrm>
            <a:off x="5652120" y="5261894"/>
            <a:ext cx="648072" cy="0"/>
          </a:xfrm>
          <a:prstGeom prst="straightConnector1">
            <a:avLst/>
          </a:prstGeom>
          <a:solidFill>
            <a:schemeClr val="bg1">
              <a:alpha val="50000"/>
            </a:schemeClr>
          </a:solidFill>
          <a:ln w="19050" cap="flat" cmpd="sng" algn="ctr">
            <a:solidFill>
              <a:schemeClr val="accent1">
                <a:lumMod val="50000"/>
              </a:schemeClr>
            </a:solidFill>
            <a:prstDash val="sysDash"/>
            <a:round/>
            <a:headEnd type="none" w="med" len="med"/>
            <a:tailEnd type="arrow"/>
          </a:ln>
          <a:effectLst/>
        </p:spPr>
      </p:cxnSp>
      <p:cxnSp>
        <p:nvCxnSpPr>
          <p:cNvPr id="10" name="9 Conector recto de flecha"/>
          <p:cNvCxnSpPr/>
          <p:nvPr/>
        </p:nvCxnSpPr>
        <p:spPr bwMode="auto">
          <a:xfrm flipH="1">
            <a:off x="4932040" y="5589240"/>
            <a:ext cx="2680253" cy="0"/>
          </a:xfrm>
          <a:prstGeom prst="straightConnector1">
            <a:avLst/>
          </a:prstGeom>
          <a:solidFill>
            <a:schemeClr val="bg1">
              <a:alpha val="50000"/>
            </a:schemeClr>
          </a:solidFill>
          <a:ln w="19050" cap="flat" cmpd="sng" algn="ctr">
            <a:solidFill>
              <a:schemeClr val="accent1">
                <a:lumMod val="50000"/>
              </a:schemeClr>
            </a:solidFill>
            <a:prstDash val="sysDash"/>
            <a:round/>
            <a:headEnd type="none" w="med" len="med"/>
            <a:tailEnd type="arrow"/>
          </a:ln>
          <a:effectLst/>
        </p:spPr>
      </p:cxnSp>
      <p:pic>
        <p:nvPicPr>
          <p:cNvPr id="21" name="Picture 46" descr="LogoREMOC_v1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179512" y="980728"/>
            <a:ext cx="387350" cy="5032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pic>
        <p:nvPicPr>
          <p:cNvPr id="46083" name="Picture 3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28184" y="908720"/>
            <a:ext cx="500261" cy="67070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6084" name="Picture 4"/>
          <p:cNvPicPr>
            <a:picLocks noChangeAspect="1" noChangeArrowheads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8373" y="980728"/>
            <a:ext cx="817563" cy="774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02580688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6626" name="1 Imagen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463" y="1588"/>
            <a:ext cx="9142412" cy="628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7" name="6 Conector recto"/>
          <p:cNvCxnSpPr/>
          <p:nvPr/>
        </p:nvCxnSpPr>
        <p:spPr bwMode="auto">
          <a:xfrm>
            <a:off x="0" y="692150"/>
            <a:ext cx="9144000" cy="0"/>
          </a:xfrm>
          <a:prstGeom prst="line">
            <a:avLst/>
          </a:prstGeom>
          <a:solidFill>
            <a:schemeClr val="bg1">
              <a:alpha val="50000"/>
            </a:schemeClr>
          </a:solidFill>
          <a:ln w="50800" cap="flat" cmpd="sng" algn="ctr">
            <a:solidFill>
              <a:schemeClr val="accent6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sp>
        <p:nvSpPr>
          <p:cNvPr id="13" name="Rectangle 4"/>
          <p:cNvSpPr>
            <a:spLocks noChangeArrowheads="1"/>
          </p:cNvSpPr>
          <p:nvPr/>
        </p:nvSpPr>
        <p:spPr bwMode="auto">
          <a:xfrm>
            <a:off x="5775574" y="6483679"/>
            <a:ext cx="3305970" cy="2769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 marL="273050" indent="-273050" algn="ctr"/>
            <a:r>
              <a:rPr lang="en-GB" altLang="es-ES" sz="1200" i="1" dirty="0" smtClean="0">
                <a:solidFill>
                  <a:srgbClr val="C00000"/>
                </a:solidFill>
              </a:rPr>
              <a:t>7</a:t>
            </a:r>
            <a:r>
              <a:rPr lang="en-GB" altLang="es-ES" sz="1200" i="1" baseline="30000" dirty="0" smtClean="0">
                <a:solidFill>
                  <a:srgbClr val="C00000"/>
                </a:solidFill>
              </a:rPr>
              <a:t>ème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Semaine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 de l’Eau - </a:t>
            </a:r>
            <a:r>
              <a:rPr lang="en-GB" altLang="es-ES" sz="1200" i="1" dirty="0" err="1" smtClean="0">
                <a:solidFill>
                  <a:srgbClr val="C00000"/>
                </a:solidFill>
              </a:rPr>
              <a:t>Beyrouth</a:t>
            </a:r>
            <a:r>
              <a:rPr lang="en-GB" altLang="es-ES" sz="1200" i="1" dirty="0" smtClean="0">
                <a:solidFill>
                  <a:srgbClr val="C00000"/>
                </a:solidFill>
              </a:rPr>
              <a:t>, 8-11 Avril 2019</a:t>
            </a:r>
            <a:endParaRPr lang="en-GB" altLang="es-ES" sz="1200" i="1" dirty="0">
              <a:solidFill>
                <a:srgbClr val="C00000"/>
              </a:solidFill>
            </a:endParaRPr>
          </a:p>
        </p:txBody>
      </p:sp>
      <p:sp>
        <p:nvSpPr>
          <p:cNvPr id="14" name="Rectangle 2"/>
          <p:cNvSpPr>
            <a:spLocks noChangeArrowheads="1"/>
          </p:cNvSpPr>
          <p:nvPr/>
        </p:nvSpPr>
        <p:spPr bwMode="auto">
          <a:xfrm>
            <a:off x="1014413" y="115858"/>
            <a:ext cx="7340409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Gestion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Intégrée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des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Ressources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Eau </a:t>
            </a:r>
            <a:r>
              <a:rPr lang="fr-FR" altLang="es-ES" sz="2000" dirty="0">
                <a:solidFill>
                  <a:schemeClr val="bg1"/>
                </a:solidFill>
                <a:latin typeface="Arial" charset="0"/>
              </a:rPr>
              <a:t>en </a:t>
            </a:r>
            <a:r>
              <a:rPr lang="fr-FR" altLang="es-ES" sz="2000" dirty="0" smtClean="0">
                <a:solidFill>
                  <a:schemeClr val="bg1"/>
                </a:solidFill>
                <a:latin typeface="Arial" charset="0"/>
              </a:rPr>
              <a:t>Méditerranée</a:t>
            </a:r>
            <a:endParaRPr lang="es-ES" altLang="es-ES" sz="2000" dirty="0">
              <a:solidFill>
                <a:schemeClr val="bg1"/>
              </a:solidFill>
              <a:latin typeface="Arial" charset="0"/>
            </a:endParaRPr>
          </a:p>
        </p:txBody>
      </p:sp>
      <p:pic>
        <p:nvPicPr>
          <p:cNvPr id="18" name="Picture 4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1613" y="6249813"/>
            <a:ext cx="685801" cy="5635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9" name="Picture 5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99592" y="6237312"/>
            <a:ext cx="593154" cy="5931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" name="Picture 6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0061" y="6295790"/>
            <a:ext cx="593667" cy="4455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2" name="Rectangle 2"/>
          <p:cNvSpPr>
            <a:spLocks noChangeArrowheads="1"/>
          </p:cNvSpPr>
          <p:nvPr/>
        </p:nvSpPr>
        <p:spPr bwMode="auto">
          <a:xfrm>
            <a:off x="1187450" y="5013077"/>
            <a:ext cx="7200900" cy="549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marL="273050" indent="-273050" algn="ctr">
              <a:spcBef>
                <a:spcPct val="20000"/>
              </a:spcBef>
            </a:pPr>
            <a:r>
              <a:rPr lang="en-GB" altLang="es-ES" sz="3000">
                <a:solidFill>
                  <a:schemeClr val="tx1"/>
                </a:solidFill>
                <a:latin typeface="Arial" charset="0"/>
              </a:rPr>
              <a:t> </a:t>
            </a:r>
            <a:endParaRPr lang="en-GB" altLang="es-ES" sz="2600">
              <a:solidFill>
                <a:srgbClr val="000066"/>
              </a:solidFill>
              <a:latin typeface="Arial" charset="0"/>
            </a:endParaRPr>
          </a:p>
        </p:txBody>
      </p:sp>
      <p:sp>
        <p:nvSpPr>
          <p:cNvPr id="23" name="1 Rectángulo"/>
          <p:cNvSpPr>
            <a:spLocks noChangeArrowheads="1"/>
          </p:cNvSpPr>
          <p:nvPr/>
        </p:nvSpPr>
        <p:spPr bwMode="auto">
          <a:xfrm>
            <a:off x="683568" y="1517883"/>
            <a:ext cx="7632700" cy="83099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GB" sz="4800" dirty="0" err="1">
                <a:solidFill>
                  <a:srgbClr val="002060"/>
                </a:solidFill>
              </a:rPr>
              <a:t>Merci</a:t>
            </a:r>
            <a:r>
              <a:rPr lang="en-GB" sz="4800" dirty="0">
                <a:solidFill>
                  <a:srgbClr val="002060"/>
                </a:solidFill>
              </a:rPr>
              <a:t> pour </a:t>
            </a:r>
            <a:r>
              <a:rPr lang="en-GB" sz="4800" dirty="0" err="1">
                <a:solidFill>
                  <a:srgbClr val="002060"/>
                </a:solidFill>
              </a:rPr>
              <a:t>votre</a:t>
            </a:r>
            <a:r>
              <a:rPr lang="en-GB" sz="4800" dirty="0">
                <a:solidFill>
                  <a:srgbClr val="002060"/>
                </a:solidFill>
              </a:rPr>
              <a:t> </a:t>
            </a:r>
            <a:r>
              <a:rPr lang="en-GB" sz="4800" dirty="0" smtClean="0">
                <a:solidFill>
                  <a:srgbClr val="002060"/>
                </a:solidFill>
              </a:rPr>
              <a:t>attention</a:t>
            </a:r>
            <a:r>
              <a:rPr lang="en-GB" sz="4800" dirty="0" smtClean="0">
                <a:solidFill>
                  <a:srgbClr val="002060"/>
                </a:solidFill>
                <a:latin typeface="Calibri" pitchFamily="34" charset="0"/>
              </a:rPr>
              <a:t>  !!</a:t>
            </a:r>
          </a:p>
        </p:txBody>
      </p:sp>
      <p:pic>
        <p:nvPicPr>
          <p:cNvPr id="24" name="3 Imagen"/>
          <p:cNvPicPr>
            <a:picLocks noChangeAspect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4355976" y="4711267"/>
            <a:ext cx="721189" cy="5264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sp>
        <p:nvSpPr>
          <p:cNvPr id="25" name="7 CuadroTexto"/>
          <p:cNvSpPr txBox="1">
            <a:spLocks noChangeArrowheads="1"/>
          </p:cNvSpPr>
          <p:nvPr/>
        </p:nvSpPr>
        <p:spPr bwMode="auto">
          <a:xfrm>
            <a:off x="4235648" y="3212976"/>
            <a:ext cx="4728840" cy="1446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GB" altLang="es-ES" sz="2800" b="1" dirty="0">
                <a:solidFill>
                  <a:srgbClr val="0033CC"/>
                </a:solidFill>
                <a:latin typeface="Calibri" pitchFamily="34" charset="0"/>
              </a:rPr>
              <a:t>Ramiro </a:t>
            </a:r>
            <a:r>
              <a:rPr lang="en-GB" altLang="es-ES" sz="2800" b="1" dirty="0" err="1">
                <a:solidFill>
                  <a:srgbClr val="0033CC"/>
                </a:solidFill>
                <a:latin typeface="Calibri" pitchFamily="34" charset="0"/>
              </a:rPr>
              <a:t>Martínez</a:t>
            </a:r>
            <a:r>
              <a:rPr lang="en-GB" altLang="es-ES" sz="2800" b="1" dirty="0">
                <a:solidFill>
                  <a:srgbClr val="993366"/>
                </a:solidFill>
                <a:latin typeface="Calibri" pitchFamily="34" charset="0"/>
              </a:rPr>
              <a:t> </a:t>
            </a:r>
          </a:p>
          <a:p>
            <a:r>
              <a:rPr lang="fr-FR" altLang="es-ES" sz="2000" dirty="0">
                <a:solidFill>
                  <a:srgbClr val="993366"/>
                </a:solidFill>
              </a:rPr>
              <a:t>Coordinateur Général</a:t>
            </a:r>
          </a:p>
          <a:p>
            <a:r>
              <a:rPr lang="fr-FR" altLang="es-ES" sz="2000" dirty="0">
                <a:solidFill>
                  <a:srgbClr val="993366"/>
                </a:solidFill>
              </a:rPr>
              <a:t>Réseau Méditerranéen des Organismes de Bassin - </a:t>
            </a:r>
            <a:r>
              <a:rPr lang="fr-FR" altLang="es-ES" sz="2000" dirty="0" smtClean="0">
                <a:solidFill>
                  <a:srgbClr val="993366"/>
                </a:solidFill>
              </a:rPr>
              <a:t>REMOB</a:t>
            </a:r>
            <a:endParaRPr lang="en-GB" altLang="es-ES" sz="2000" b="1" dirty="0">
              <a:solidFill>
                <a:srgbClr val="993366"/>
              </a:solidFill>
              <a:latin typeface="Calibri" pitchFamily="34" charset="0"/>
            </a:endParaRPr>
          </a:p>
        </p:txBody>
      </p:sp>
      <p:pic>
        <p:nvPicPr>
          <p:cNvPr id="26" name="Picture 1028" descr="LogoREMOC_v1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5256288" y="4661774"/>
            <a:ext cx="479425" cy="62547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</p:spPr>
      </p:pic>
      <p:sp>
        <p:nvSpPr>
          <p:cNvPr id="27" name="7 CuadroTexto"/>
          <p:cNvSpPr txBox="1">
            <a:spLocks noChangeArrowheads="1"/>
          </p:cNvSpPr>
          <p:nvPr/>
        </p:nvSpPr>
        <p:spPr bwMode="auto">
          <a:xfrm>
            <a:off x="5856413" y="4774456"/>
            <a:ext cx="1992163" cy="400110"/>
          </a:xfrm>
          <a:prstGeom prst="rect">
            <a:avLst/>
          </a:prstGeom>
          <a:solidFill>
            <a:srgbClr val="8E0000"/>
          </a:solidFill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GB" altLang="es-ES" sz="2000" dirty="0" smtClean="0">
                <a:solidFill>
                  <a:schemeClr val="bg1"/>
                </a:solidFill>
              </a:rPr>
              <a:t>www.remoc.org</a:t>
            </a:r>
            <a:endParaRPr lang="en-GB" altLang="es-ES" sz="2000" b="1" dirty="0">
              <a:solidFill>
                <a:schemeClr val="bg1"/>
              </a:solidFill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7942" y="3068960"/>
            <a:ext cx="3408040" cy="227380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4224425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Diseño predeterminado">
  <a:themeElements>
    <a:clrScheme name="Diseño predeterminado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Book Antiqua">
      <a:majorFont>
        <a:latin typeface="Book Antiqua"/>
        <a:ea typeface=""/>
        <a:cs typeface=""/>
      </a:majorFont>
      <a:minorFont>
        <a:latin typeface="Book Antiqua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bg1">
            <a:alpha val="50000"/>
          </a:schemeClr>
        </a:solidFill>
        <a:ln w="9525" cap="flat" cmpd="sng" algn="ctr">
          <a:noFill/>
          <a:prstDash val="solid"/>
          <a:round/>
          <a:headEnd type="none" w="med" len="med"/>
          <a:tailEnd type="none" w="med" len="med"/>
        </a:ln>
        <a:effectLst/>
      </a:spPr>
      <a:bodyPr vert="horz" wrap="none" lIns="91440" tIns="45720" rIns="91440" bIns="45720" numCol="1" anchor="ctr" anchorCtr="0" compatLnSpc="1">
        <a:prstTxWarp prst="textNoShape">
          <a:avLst/>
        </a:prstTxWarp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s-E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bg1">
            <a:alpha val="50000"/>
          </a:schemeClr>
        </a:solidFill>
        <a:ln w="9525" cap="flat" cmpd="sng" algn="ctr">
          <a:noFill/>
          <a:prstDash val="solid"/>
          <a:round/>
          <a:headEnd type="none" w="med" len="med"/>
          <a:tailEnd type="none" w="med" len="med"/>
        </a:ln>
        <a:effectLst/>
      </a:spPr>
      <a:bodyPr vert="horz" wrap="none" lIns="91440" tIns="45720" rIns="91440" bIns="45720" numCol="1" anchor="ctr" anchorCtr="0" compatLnSpc="1">
        <a:prstTxWarp prst="textNoShape">
          <a:avLst/>
        </a:prstTxWarp>
      </a:bodyPr>
      <a:lstStyle>
        <a:defPPr marL="0" marR="0" indent="0" algn="ctr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s-ES" sz="18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Diseño predeterminado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iseño predeterminado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iseño predeterminado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iseño predeterminado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iseño predeterminado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iseño predeterminado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iseño predeterminado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Tema de Offic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Tema de Offic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11396</TotalTime>
  <Words>697</Words>
  <Application>Microsoft Office PowerPoint</Application>
  <PresentationFormat>Presentación en pantalla (4:3)</PresentationFormat>
  <Paragraphs>117</Paragraphs>
  <Slides>10</Slides>
  <Notes>10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Títulos de diapositiva</vt:lpstr>
      </vt:variant>
      <vt:variant>
        <vt:i4>10</vt:i4>
      </vt:variant>
    </vt:vector>
  </HeadingPairs>
  <TitlesOfParts>
    <vt:vector size="11" baseType="lpstr">
      <vt:lpstr>Diseño predeterminado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Company>DGA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Objetivos de la planificación hidrológica</dc:title>
  <dc:creator>Teodoro Estrela</dc:creator>
  <cp:lastModifiedBy>9900</cp:lastModifiedBy>
  <cp:revision>729</cp:revision>
  <cp:lastPrinted>2019-03-26T15:19:23Z</cp:lastPrinted>
  <dcterms:created xsi:type="dcterms:W3CDTF">2007-12-05T07:34:52Z</dcterms:created>
  <dcterms:modified xsi:type="dcterms:W3CDTF">2019-03-26T15:40:06Z</dcterms:modified>
</cp:coreProperties>
</file>